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33B1F-FFF6-4E31-AE1F-726DFA7A6FCB}" type="datetimeFigureOut">
              <a:rPr lang="ru-RU" smtClean="0"/>
              <a:pPr/>
              <a:t>24.04.2010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DBE919-E8C7-4251-91D1-F6285B98B0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Y:\5 класс\презентация1\рисунок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6429420" cy="4822067"/>
          </a:xfrm>
          <a:prstGeom prst="pentagon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Выноска-облако 12"/>
          <p:cNvSpPr/>
          <p:nvPr/>
        </p:nvSpPr>
        <p:spPr>
          <a:xfrm>
            <a:off x="285720" y="285728"/>
            <a:ext cx="4000528" cy="3143272"/>
          </a:xfrm>
          <a:prstGeom prst="cloudCallout">
            <a:avLst>
              <a:gd name="adj1" fmla="val 28734"/>
              <a:gd name="adj2" fmla="val 649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Y:\5 класс\презентация1\линия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10903" cy="214290"/>
          </a:xfrm>
          <a:prstGeom prst="rect">
            <a:avLst/>
          </a:prstGeom>
          <a:noFill/>
        </p:spPr>
      </p:pic>
      <p:pic>
        <p:nvPicPr>
          <p:cNvPr id="5" name="Picture 2" descr="Y:\5 класс\презентация1\линия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3710"/>
            <a:ext cx="9410903" cy="214290"/>
          </a:xfrm>
          <a:prstGeom prst="rect">
            <a:avLst/>
          </a:prstGeom>
          <a:noFill/>
        </p:spPr>
      </p:pic>
      <p:pic>
        <p:nvPicPr>
          <p:cNvPr id="6" name="Picture 2" descr="Y:\5 класс\презентация1\линия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4598307" y="2955208"/>
            <a:ext cx="9410903" cy="214290"/>
          </a:xfrm>
          <a:prstGeom prst="rect">
            <a:avLst/>
          </a:prstGeom>
          <a:noFill/>
        </p:spPr>
      </p:pic>
      <p:pic>
        <p:nvPicPr>
          <p:cNvPr id="7" name="Picture 2" descr="Y:\5 класс\презентация1\линия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331404" y="3098084"/>
            <a:ext cx="9410903" cy="214290"/>
          </a:xfrm>
          <a:prstGeom prst="rect">
            <a:avLst/>
          </a:prstGeom>
          <a:noFill/>
        </p:spPr>
      </p:pic>
      <p:pic>
        <p:nvPicPr>
          <p:cNvPr id="1027" name="Picture 3" descr="Y:\5 класс\презентация1\рисунок3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1538" y="928670"/>
            <a:ext cx="2286016" cy="1714512"/>
          </a:xfrm>
          <a:prstGeom prst="round2DiagRect">
            <a:avLst>
              <a:gd name="adj1" fmla="val 0"/>
              <a:gd name="adj2" fmla="val 50000"/>
            </a:avLst>
          </a:prstGeom>
          <a:ln w="88900" cap="sq">
            <a:solidFill>
              <a:schemeClr val="accent6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Y:\5 класс\презентация1\рисунок1.jpg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3571876"/>
            <a:ext cx="1143008" cy="850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Company>Лицей №43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BUH</dc:creator>
  <cp:lastModifiedBy>BUH</cp:lastModifiedBy>
  <cp:revision>4</cp:revision>
  <dcterms:created xsi:type="dcterms:W3CDTF">2010-04-24T03:55:05Z</dcterms:created>
  <dcterms:modified xsi:type="dcterms:W3CDTF">2010-04-24T07:02:00Z</dcterms:modified>
</cp:coreProperties>
</file>