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8" r:id="rId14"/>
    <p:sldId id="269" r:id="rId15"/>
    <p:sldId id="26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9171-2C34-426C-947B-118B227E21EA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5D4C-2BFD-42F5-9307-28D9CDD8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3DB4-E1B2-4B93-BB9B-95C894480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EF29-94F5-4A29-A82E-C3B5B0283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546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428868"/>
            <a:ext cx="683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3. Декодируйте </a:t>
            </a:r>
            <a:r>
              <a:rPr lang="ru-RU" sz="2800" dirty="0"/>
              <a:t>фразу: «НБНБ НЬМБ СБНФ»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85720" y="1643050"/>
            <a:ext cx="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38128" y="1669575"/>
            <a:ext cx="89419" cy="22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62175" y="1619250"/>
            <a:ext cx="762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Дайте название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0400" y="1745673"/>
            <a:ext cx="3435927" cy="25215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Дайте название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Координаты каких точек определены неверно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-971636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180" y="5727129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336" y="5652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44096" y="572712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75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1866184" y="573513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219141" y="524139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199" y="5103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5998" y="56439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41593" y="3718214"/>
            <a:ext cx="193964" cy="193964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143" y="322465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83352" y="4646468"/>
            <a:ext cx="193964" cy="193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11952" y="41243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12077" y="5111462"/>
            <a:ext cx="193964" cy="193964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21627" y="461789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12002" y="3222914"/>
            <a:ext cx="193964" cy="193964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73927" y="27103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40727" y="2729346"/>
            <a:ext cx="193964" cy="1939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50277" y="223578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32217" y="5167746"/>
            <a:ext cx="193964" cy="1939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41767" y="46741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9850" y="1809750"/>
            <a:ext cx="2162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A(2;1)</a:t>
            </a:r>
          </a:p>
          <a:p>
            <a:r>
              <a:rPr lang="en-US" sz="3200" dirty="0" smtClean="0"/>
              <a:t>B(2;5)</a:t>
            </a:r>
          </a:p>
          <a:p>
            <a:r>
              <a:rPr lang="en-US" sz="3200" dirty="0" smtClean="0"/>
              <a:t>C(4;6)</a:t>
            </a:r>
          </a:p>
          <a:p>
            <a:r>
              <a:rPr lang="en-US" sz="3200" dirty="0" smtClean="0"/>
              <a:t>D(4;5)</a:t>
            </a:r>
          </a:p>
          <a:p>
            <a:r>
              <a:rPr lang="en-US" sz="3200" dirty="0" smtClean="0"/>
              <a:t>F(1;5)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Координаты каких точек определены неверно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-971636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180" y="5727129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336" y="5652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44096" y="572712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75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1866184" y="573513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219141" y="524139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199" y="5103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5998" y="56439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41593" y="3718214"/>
            <a:ext cx="193964" cy="193964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143" y="322465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83352" y="4646468"/>
            <a:ext cx="193964" cy="193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11952" y="41243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12077" y="5111462"/>
            <a:ext cx="193964" cy="193964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21627" y="461789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12002" y="3222914"/>
            <a:ext cx="193964" cy="193964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73927" y="27103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40727" y="2729346"/>
            <a:ext cx="193964" cy="1939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50277" y="223578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32217" y="5167746"/>
            <a:ext cx="193964" cy="1939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41767" y="46741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9850" y="1809750"/>
            <a:ext cx="2162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A(2;1)</a:t>
            </a:r>
          </a:p>
          <a:p>
            <a:r>
              <a:rPr lang="en-US" sz="3200" dirty="0" smtClean="0"/>
              <a:t>B(2;5)</a:t>
            </a:r>
          </a:p>
          <a:p>
            <a:r>
              <a:rPr lang="en-US" sz="3200" dirty="0" smtClean="0"/>
              <a:t>C(4;6)</a:t>
            </a:r>
          </a:p>
          <a:p>
            <a:r>
              <a:rPr lang="en-US" sz="3200" dirty="0" smtClean="0"/>
              <a:t>D(4;5)</a:t>
            </a:r>
          </a:p>
          <a:p>
            <a:r>
              <a:rPr lang="en-US" sz="3200" dirty="0" smtClean="0"/>
              <a:t>F(1;5)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3541267"/>
            <a:ext cx="89494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какой форме представлена информация на данном слайде?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41267"/>
            <a:ext cx="89494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какой форме представлена основная часть информации в учебнике информатики?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53" y="617092"/>
            <a:ext cx="89494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изобретения человека позволяют вам получать информацию в текстовой форме?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53" y="131317"/>
            <a:ext cx="89494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принципиальные изменения в процесс создания текста внес компьютер?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3558" y="3429000"/>
            <a:ext cx="3233167" cy="312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1" y="2962276"/>
            <a:ext cx="4559299" cy="3419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1817688"/>
            <a:ext cx="7620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папке «Ученики / 5 класс» найти файл «Лабораторная работа 1»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323850"/>
            <a:ext cx="787717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В рабочей тетради: </a:t>
            </a:r>
          </a:p>
          <a:p>
            <a:r>
              <a:rPr lang="ru-RU" sz="3200" dirty="0" smtClean="0"/>
              <a:t>№</a:t>
            </a:r>
            <a:r>
              <a:rPr lang="en-US" sz="3200" dirty="0" smtClean="0"/>
              <a:t>4</a:t>
            </a:r>
            <a:r>
              <a:rPr lang="ru-RU" sz="3200" dirty="0" smtClean="0"/>
              <a:t>0</a:t>
            </a:r>
            <a:r>
              <a:rPr lang="en-US" sz="3200" dirty="0" smtClean="0"/>
              <a:t> (</a:t>
            </a:r>
            <a:r>
              <a:rPr lang="ru-RU" sz="3200" dirty="0" smtClean="0"/>
              <a:t>стр.</a:t>
            </a:r>
            <a:r>
              <a:rPr lang="en-US" sz="3200" dirty="0" smtClean="0"/>
              <a:t> 7</a:t>
            </a:r>
            <a:r>
              <a:rPr lang="ru-RU" sz="3200" dirty="0" smtClean="0"/>
              <a:t>5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00175" y="3429000"/>
            <a:ext cx="737235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В рабочей тетради: </a:t>
            </a:r>
          </a:p>
          <a:p>
            <a:r>
              <a:rPr lang="ru-RU" sz="3200" dirty="0" smtClean="0"/>
              <a:t>№</a:t>
            </a:r>
            <a:r>
              <a:rPr lang="en-US" sz="3200" dirty="0" smtClean="0"/>
              <a:t>42 (</a:t>
            </a:r>
            <a:r>
              <a:rPr lang="ru-RU" sz="3200" dirty="0" smtClean="0"/>
              <a:t>стр.</a:t>
            </a:r>
            <a:r>
              <a:rPr lang="en-US" sz="3200" dirty="0" smtClean="0"/>
              <a:t> 76)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§ 1.9. Знать ответы на вопросы в конце параграфа</a:t>
            </a:r>
          </a:p>
          <a:p>
            <a:pPr>
              <a:buNone/>
            </a:pPr>
            <a:r>
              <a:rPr lang="ru-RU" dirty="0" smtClean="0"/>
              <a:t>В рабочей тетради: №41 (стр. 75)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546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9" y="2428868"/>
            <a:ext cx="8660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/>
              <a:t>Как зовут мальчика, если его имя закодировано последовательностью чисел: « 18  21  19  13  1  15»?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85720" y="1643050"/>
            <a:ext cx="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38128" y="1669575"/>
            <a:ext cx="89419" cy="22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62175" y="1619250"/>
            <a:ext cx="762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34" y="228593"/>
            <a:ext cx="8660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 </a:t>
            </a:r>
            <a:r>
              <a:rPr lang="ru-RU" sz="2800" dirty="0"/>
              <a:t>Пользуясь кодировочной таблицей, расшифруйте сообщение и обведите кружочком тот знак, при кодировании которого была допущена ошибка: «(1;1), (2;2), (1;3), (3;2), (10;3), (3;3), (12;1), (4;2), (5;1), (4;2), (12;2), (12;1), (1;1), (4;2), (5;1), (12;1), (1;1), (2;2), (1;3), (3;2), (10;3), (3;3), (5;1), (12;1), (1;2), (5;2), (3;2), (4;2), (5;2), (1;2), (1;3), (6;3), (4;2), (12,3).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" y="3467100"/>
            <a:ext cx="814959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34" y="228593"/>
            <a:ext cx="8660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6.</a:t>
            </a:r>
            <a:r>
              <a:rPr lang="ru-RU" sz="2800" dirty="0"/>
              <a:t> О каком устройстве идет речь? </a:t>
            </a:r>
          </a:p>
          <a:p>
            <a:r>
              <a:rPr lang="ru-RU" sz="2800" dirty="0"/>
              <a:t>а) средство передачи информации, которое кодирует передаваемую информацию с помощью специального ключа в электромагнитный сигнал, передает этот сигнал по проводам, а затем сигнал управляет печатающим устройством, благодаря которому получается сообщение на бумажной </a:t>
            </a:r>
            <a:r>
              <a:rPr lang="ru-RU" sz="2800" dirty="0" smtClean="0"/>
              <a:t>ленте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812" y="3427290"/>
            <a:ext cx="4348188" cy="31306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595" y="3452797"/>
            <a:ext cx="2471755" cy="300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34" y="228593"/>
            <a:ext cx="8660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6.</a:t>
            </a:r>
            <a:r>
              <a:rPr lang="ru-RU" sz="2800" dirty="0"/>
              <a:t> О каком устройстве идет речь? </a:t>
            </a:r>
          </a:p>
          <a:p>
            <a:r>
              <a:rPr lang="ru-RU" sz="2800" dirty="0" smtClean="0"/>
              <a:t>б) </a:t>
            </a:r>
            <a:r>
              <a:rPr lang="ru-RU" sz="2800" dirty="0"/>
              <a:t>средство передачи информации, которое кодирует передаваемый видеосигнал в электромагнитные волны, которые улавливающим устройством превращаются в изображение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22" y="2586022"/>
            <a:ext cx="2952754" cy="2125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7889" y="2581275"/>
            <a:ext cx="5141811" cy="37776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34" y="228593"/>
            <a:ext cx="8660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6.</a:t>
            </a:r>
            <a:r>
              <a:rPr lang="ru-RU" sz="2800" dirty="0"/>
              <a:t> О каком устройстве идет речь? </a:t>
            </a:r>
          </a:p>
          <a:p>
            <a:r>
              <a:rPr lang="ru-RU" sz="2800" dirty="0" smtClean="0"/>
              <a:t>в) </a:t>
            </a:r>
            <a:r>
              <a:rPr lang="ru-RU" sz="2800" dirty="0"/>
              <a:t>первоначально это средство передачи информации кодировало звук в электромагнитный сигнал, передаваемый по проводам; в последствии люди научились обходиться без проводов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712" y="2667000"/>
            <a:ext cx="4504222" cy="33145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8007" y="3552825"/>
            <a:ext cx="3557868" cy="2419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34" y="228593"/>
            <a:ext cx="8660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6.</a:t>
            </a:r>
            <a:r>
              <a:rPr lang="ru-RU" sz="2800" dirty="0"/>
              <a:t> О каком устройстве идет речь? </a:t>
            </a:r>
          </a:p>
          <a:p>
            <a:r>
              <a:rPr lang="ru-RU" sz="2800" dirty="0" smtClean="0"/>
              <a:t>г) </a:t>
            </a:r>
            <a:r>
              <a:rPr lang="ru-RU" sz="2800" dirty="0"/>
              <a:t>это средство передачи звуковой информации подарил миру наш соотечественник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173" y="1962150"/>
            <a:ext cx="5168705" cy="338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0734" y="3738564"/>
            <a:ext cx="2976570" cy="2664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Дайте название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708898" y="4294265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048001" y="380047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059" y="366280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8712" y="4203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Дайте название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457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Дайте название</vt:lpstr>
      <vt:lpstr>Дайте название</vt:lpstr>
      <vt:lpstr>Дайте название</vt:lpstr>
      <vt:lpstr>Дайте название</vt:lpstr>
      <vt:lpstr>Координаты каких точек определены неверно</vt:lpstr>
      <vt:lpstr>Координаты каких точек определены неверно</vt:lpstr>
      <vt:lpstr>Слайд 14</vt:lpstr>
      <vt:lpstr>Слайд 15</vt:lpstr>
      <vt:lpstr>Слайд 16</vt:lpstr>
      <vt:lpstr>В папке «Ученики / 5 класс» найти файл «Лабораторная работа 1»</vt:lpstr>
      <vt:lpstr>Домашнее задание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6</cp:revision>
  <dcterms:created xsi:type="dcterms:W3CDTF">2009-12-14T15:35:16Z</dcterms:created>
  <dcterms:modified xsi:type="dcterms:W3CDTF">2009-12-19T03:55:10Z</dcterms:modified>
</cp:coreProperties>
</file>