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ECC67-E220-4027-8091-FD70E9B18B44}" type="datetimeFigureOut">
              <a:rPr lang="ru-RU" smtClean="0"/>
              <a:pPr/>
              <a:t>19.12.2009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32E3F-AE99-4E7A-9622-BE7DF6A239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Найдите ошибки в тексте: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1643050"/>
            <a:ext cx="8072494" cy="45243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/>
              <a:t>Техника безопасности при работе на компьютере: </a:t>
            </a:r>
            <a:endParaRPr lang="ru-RU" sz="2400" dirty="0"/>
          </a:p>
          <a:p>
            <a:pPr lvl="0"/>
            <a:r>
              <a:rPr lang="ru-RU" sz="2400" dirty="0" smtClean="0"/>
              <a:t>1) </a:t>
            </a:r>
            <a:r>
              <a:rPr lang="ru-RU" sz="2400" dirty="0" err="1" smtClean="0"/>
              <a:t>Помните!За</a:t>
            </a:r>
            <a:r>
              <a:rPr lang="ru-RU" sz="2400" dirty="0" smtClean="0"/>
              <a:t> </a:t>
            </a:r>
            <a:r>
              <a:rPr lang="ru-RU" sz="2400" dirty="0"/>
              <a:t>выключенным компьютером работать гораздо </a:t>
            </a:r>
            <a:r>
              <a:rPr lang="ru-RU" sz="2400" dirty="0" smtClean="0"/>
              <a:t>безопаснее ! </a:t>
            </a:r>
            <a:endParaRPr lang="ru-RU" sz="2400" dirty="0"/>
          </a:p>
          <a:p>
            <a:pPr lvl="0"/>
            <a:r>
              <a:rPr lang="ru-RU" sz="2400" dirty="0" smtClean="0"/>
              <a:t>2)Скорость </a:t>
            </a:r>
            <a:r>
              <a:rPr lang="ru-RU" sz="2400" dirty="0"/>
              <a:t>движения мыши по ковру не должна </a:t>
            </a:r>
            <a:r>
              <a:rPr lang="ru-RU" sz="2400" dirty="0" smtClean="0"/>
              <a:t>   превышать </a:t>
            </a:r>
            <a:r>
              <a:rPr lang="ru-RU" sz="2400" dirty="0"/>
              <a:t>90 км/ч . </a:t>
            </a:r>
          </a:p>
          <a:p>
            <a:pPr lvl="0"/>
            <a:r>
              <a:rPr lang="ru-RU" sz="2400" dirty="0" smtClean="0"/>
              <a:t>3) Запрещается </a:t>
            </a:r>
            <a:r>
              <a:rPr lang="ru-RU" sz="2400" dirty="0"/>
              <a:t>перетаскивать сразу по пятьдесят </a:t>
            </a:r>
            <a:r>
              <a:rPr lang="ru-RU" sz="2400" dirty="0" smtClean="0"/>
              <a:t>« иконок» . </a:t>
            </a:r>
            <a:r>
              <a:rPr lang="ru-RU" sz="2400" dirty="0"/>
              <a:t>Норма перетаскивания </a:t>
            </a:r>
            <a:r>
              <a:rPr lang="ru-RU" sz="2400" dirty="0" smtClean="0"/>
              <a:t>«иконок» </a:t>
            </a:r>
            <a:r>
              <a:rPr lang="ru-RU" sz="2400" dirty="0"/>
              <a:t>для мужчин - не свыше </a:t>
            </a:r>
            <a:r>
              <a:rPr lang="ru-RU" sz="2400" dirty="0" smtClean="0"/>
              <a:t>тридцати ,для </a:t>
            </a:r>
            <a:r>
              <a:rPr lang="ru-RU" sz="2400" dirty="0"/>
              <a:t>женщин - не более одной. </a:t>
            </a:r>
          </a:p>
          <a:p>
            <a:pPr lvl="0"/>
            <a:r>
              <a:rPr lang="ru-RU" sz="2400" dirty="0" smtClean="0"/>
              <a:t>4)Вставление </a:t>
            </a:r>
            <a:r>
              <a:rPr lang="ru-RU" sz="2400" dirty="0"/>
              <a:t>и выемку </a:t>
            </a:r>
            <a:r>
              <a:rPr lang="ru-RU" sz="2400" dirty="0" smtClean="0"/>
              <a:t>дискет    и    </a:t>
            </a:r>
            <a:r>
              <a:rPr lang="ru-RU" sz="2400" dirty="0"/>
              <a:t>компакт-дисков должен производить только специально обученный этому </a:t>
            </a:r>
            <a:r>
              <a:rPr lang="ru-RU" sz="2400" dirty="0" smtClean="0"/>
              <a:t>специалист . </a:t>
            </a:r>
            <a:endParaRPr lang="ru-RU" sz="2400" dirty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В какую папку и под каким именем будет сохранен файл: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1857364"/>
            <a:ext cx="7410450" cy="46053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В какую папку и под каким именем будет сохранен файл: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1571612"/>
            <a:ext cx="7410450" cy="46767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500042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С какой целью вы создаете тексты? Приведите примеры.</a:t>
            </a:r>
          </a:p>
          <a:p>
            <a:endParaRPr lang="ru-RU" sz="3200" dirty="0"/>
          </a:p>
          <a:p>
            <a:r>
              <a:rPr lang="ru-RU" sz="3200" b="1" dirty="0" smtClean="0">
                <a:solidFill>
                  <a:srgbClr val="0070C0"/>
                </a:solidFill>
              </a:rPr>
              <a:t>Приведите примеры текстов, отличающихся по размеру, по оформлению, по назначению.</a:t>
            </a:r>
          </a:p>
          <a:p>
            <a:endParaRPr lang="ru-RU" sz="3200" dirty="0"/>
          </a:p>
          <a:p>
            <a:r>
              <a:rPr lang="ru-RU" sz="3200" b="1" dirty="0" smtClean="0">
                <a:solidFill>
                  <a:srgbClr val="00B050"/>
                </a:solidFill>
              </a:rPr>
              <a:t>Какие другие формы представления информации вы знаете?</a:t>
            </a:r>
            <a:endParaRPr lang="ru-RU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Откройте учебник на стр. 37</a:t>
            </a:r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3574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Ответьте на поставленные вопросы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Рабочая тетрадь, стр. 38, №36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2000240"/>
            <a:ext cx="80010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/>
              <a:t>Как будут называться </a:t>
            </a:r>
            <a:r>
              <a:rPr lang="ru-RU" sz="4800" b="1" dirty="0" smtClean="0">
                <a:solidFill>
                  <a:srgbClr val="00B050"/>
                </a:solidFill>
              </a:rPr>
              <a:t>столбцы </a:t>
            </a:r>
            <a:r>
              <a:rPr lang="ru-RU" sz="4800" b="1" dirty="0" smtClean="0"/>
              <a:t>(</a:t>
            </a:r>
            <a:r>
              <a:rPr lang="ru-RU" sz="4800" b="1" dirty="0" smtClean="0">
                <a:solidFill>
                  <a:srgbClr val="0070C0"/>
                </a:solidFill>
              </a:rPr>
              <a:t>графы</a:t>
            </a:r>
            <a:r>
              <a:rPr lang="ru-RU" sz="4800" b="1" dirty="0" smtClean="0"/>
              <a:t>)</a:t>
            </a:r>
            <a:r>
              <a:rPr lang="ru-RU" sz="4800" b="1" dirty="0" smtClean="0">
                <a:solidFill>
                  <a:srgbClr val="00B050"/>
                </a:solidFill>
              </a:rPr>
              <a:t> </a:t>
            </a:r>
          </a:p>
          <a:p>
            <a:r>
              <a:rPr lang="ru-RU" sz="4800" b="1" dirty="0" smtClean="0"/>
              <a:t>нашей таблицы?</a:t>
            </a:r>
            <a:endParaRPr lang="ru-RU" sz="4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№39 (стр.40)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1643050"/>
            <a:ext cx="7917805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№40 (стр.40)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1571612"/>
            <a:ext cx="7266555" cy="4405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928802"/>
            <a:ext cx="73581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§1.9, вопросы 2 и 4 (стр.41) письменно</a:t>
            </a:r>
          </a:p>
          <a:p>
            <a:r>
              <a:rPr lang="ru-RU" sz="2800" dirty="0" smtClean="0"/>
              <a:t>В рабочей тетради №37, №38, №35 (одно слово)</a:t>
            </a:r>
          </a:p>
          <a:p>
            <a:endParaRPr lang="ru-RU" sz="2800" dirty="0"/>
          </a:p>
          <a:p>
            <a:r>
              <a:rPr lang="ru-RU" sz="2800" i="1" dirty="0" smtClean="0"/>
              <a:t>Тетради приготовить к проверке</a:t>
            </a:r>
            <a:endParaRPr lang="ru-RU" sz="28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201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Найдите ошибки в тексте:</vt:lpstr>
      <vt:lpstr>В какую папку и под каким именем будет сохранен файл:</vt:lpstr>
      <vt:lpstr>В какую папку и под каким именем будет сохранен файл:</vt:lpstr>
      <vt:lpstr>Слайд 4</vt:lpstr>
      <vt:lpstr>Откройте учебник на стр. 37</vt:lpstr>
      <vt:lpstr>Рабочая тетрадь, стр. 38, №36</vt:lpstr>
      <vt:lpstr>№39 (стр.40)</vt:lpstr>
      <vt:lpstr>№40 (стр.40)</vt:lpstr>
      <vt:lpstr>Домашнее задание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Найдите ошибки в тексте:</dc:title>
  <dc:creator>Олег</dc:creator>
  <cp:lastModifiedBy>Олег</cp:lastModifiedBy>
  <cp:revision>3</cp:revision>
  <dcterms:created xsi:type="dcterms:W3CDTF">2009-12-18T16:34:23Z</dcterms:created>
  <dcterms:modified xsi:type="dcterms:W3CDTF">2009-12-19T03:56:24Z</dcterms:modified>
</cp:coreProperties>
</file>