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6C7F-7502-42D3-B899-2589D9F0B8CC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7BAB-B919-479C-9793-6A8B42D4D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6C7F-7502-42D3-B899-2589D9F0B8CC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7BAB-B919-479C-9793-6A8B42D4D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6C7F-7502-42D3-B899-2589D9F0B8CC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7BAB-B919-479C-9793-6A8B42D4D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D66C7F-7502-42D3-B899-2589D9F0B8CC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AC7BAB-B919-479C-9793-6A8B42D4D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66C7F-7502-42D3-B899-2589D9F0B8CC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C7BAB-B919-479C-9793-6A8B42D4D7C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66C7F-7502-42D3-B899-2589D9F0B8CC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C7BAB-B919-479C-9793-6A8B42D4D7C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66C7F-7502-42D3-B899-2589D9F0B8CC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C7BAB-B919-479C-9793-6A8B42D4D7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66C7F-7502-42D3-B899-2589D9F0B8CC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C7BAB-B919-479C-9793-6A8B42D4D7C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66C7F-7502-42D3-B899-2589D9F0B8CC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C7BAB-B919-479C-9793-6A8B42D4D7C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66C7F-7502-42D3-B899-2589D9F0B8CC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C7BAB-B919-479C-9793-6A8B42D4D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DD66C7F-7502-42D3-B899-2589D9F0B8CC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C7BAB-B919-479C-9793-6A8B42D4D7C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6C7F-7502-42D3-B899-2589D9F0B8CC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7BAB-B919-479C-9793-6A8B42D4D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D66C7F-7502-42D3-B899-2589D9F0B8CC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AC7BAB-B919-479C-9793-6A8B42D4D7C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66C7F-7502-42D3-B899-2589D9F0B8CC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C7BAB-B919-479C-9793-6A8B42D4D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66C7F-7502-42D3-B899-2589D9F0B8CC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C7BAB-B919-479C-9793-6A8B42D4D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6C7F-7502-42D3-B899-2589D9F0B8CC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7BAB-B919-479C-9793-6A8B42D4D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6C7F-7502-42D3-B899-2589D9F0B8CC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7BAB-B919-479C-9793-6A8B42D4D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6C7F-7502-42D3-B899-2589D9F0B8CC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7BAB-B919-479C-9793-6A8B42D4D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6C7F-7502-42D3-B899-2589D9F0B8CC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7BAB-B919-479C-9793-6A8B42D4D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6C7F-7502-42D3-B899-2589D9F0B8CC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7BAB-B919-479C-9793-6A8B42D4D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6C7F-7502-42D3-B899-2589D9F0B8CC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7BAB-B919-479C-9793-6A8B42D4D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6C7F-7502-42D3-B899-2589D9F0B8CC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7BAB-B919-479C-9793-6A8B42D4D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66C7F-7502-42D3-B899-2589D9F0B8CC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C7BAB-B919-479C-9793-6A8B42D4D7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DD66C7F-7502-42D3-B899-2589D9F0B8CC}" type="datetimeFigureOut">
              <a:rPr lang="ru-RU" smtClean="0"/>
              <a:t>18.01.2010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AC7BAB-B919-479C-9793-6A8B42D4D7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7601" y="0"/>
            <a:ext cx="60385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Проверим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домашнее задание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5736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чел. к доске № 48, остальные отвечаем устно на вопросы на стр. 51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714620"/>
            <a:ext cx="7797755" cy="350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 стрелкой 18"/>
          <p:cNvCxnSpPr/>
          <p:nvPr/>
        </p:nvCxnSpPr>
        <p:spPr>
          <a:xfrm rot="5400000">
            <a:off x="3424238" y="4948239"/>
            <a:ext cx="1895477" cy="19051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2528888" y="4662489"/>
            <a:ext cx="1276350" cy="9525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"/>
          <p:cNvGrpSpPr/>
          <p:nvPr/>
        </p:nvGrpSpPr>
        <p:grpSpPr>
          <a:xfrm>
            <a:off x="698211" y="478238"/>
            <a:ext cx="7814251" cy="3532632"/>
            <a:chOff x="698211" y="478238"/>
            <a:chExt cx="7814251" cy="3532632"/>
          </a:xfrm>
        </p:grpSpPr>
        <p:sp>
          <p:nvSpPr>
            <p:cNvPr id="7" name="Полилиния 6"/>
            <p:cNvSpPr/>
            <p:nvPr/>
          </p:nvSpPr>
          <p:spPr>
            <a:xfrm>
              <a:off x="698211" y="478238"/>
              <a:ext cx="7814251" cy="1697142"/>
            </a:xfrm>
            <a:custGeom>
              <a:avLst/>
              <a:gdLst>
                <a:gd name="connsiteX0" fmla="*/ 0 w 7814251"/>
                <a:gd name="connsiteY0" fmla="*/ 169714 h 1697142"/>
                <a:gd name="connsiteX1" fmla="*/ 49708 w 7814251"/>
                <a:gd name="connsiteY1" fmla="*/ 49708 h 1697142"/>
                <a:gd name="connsiteX2" fmla="*/ 169714 w 7814251"/>
                <a:gd name="connsiteY2" fmla="*/ 0 h 1697142"/>
                <a:gd name="connsiteX3" fmla="*/ 7644537 w 7814251"/>
                <a:gd name="connsiteY3" fmla="*/ 0 h 1697142"/>
                <a:gd name="connsiteX4" fmla="*/ 7764543 w 7814251"/>
                <a:gd name="connsiteY4" fmla="*/ 49708 h 1697142"/>
                <a:gd name="connsiteX5" fmla="*/ 7814251 w 7814251"/>
                <a:gd name="connsiteY5" fmla="*/ 169714 h 1697142"/>
                <a:gd name="connsiteX6" fmla="*/ 7814251 w 7814251"/>
                <a:gd name="connsiteY6" fmla="*/ 1527428 h 1697142"/>
                <a:gd name="connsiteX7" fmla="*/ 7764543 w 7814251"/>
                <a:gd name="connsiteY7" fmla="*/ 1647434 h 1697142"/>
                <a:gd name="connsiteX8" fmla="*/ 7644537 w 7814251"/>
                <a:gd name="connsiteY8" fmla="*/ 1697142 h 1697142"/>
                <a:gd name="connsiteX9" fmla="*/ 169714 w 7814251"/>
                <a:gd name="connsiteY9" fmla="*/ 1697142 h 1697142"/>
                <a:gd name="connsiteX10" fmla="*/ 49708 w 7814251"/>
                <a:gd name="connsiteY10" fmla="*/ 1647434 h 1697142"/>
                <a:gd name="connsiteX11" fmla="*/ 0 w 7814251"/>
                <a:gd name="connsiteY11" fmla="*/ 1527428 h 1697142"/>
                <a:gd name="connsiteX12" fmla="*/ 0 w 7814251"/>
                <a:gd name="connsiteY12" fmla="*/ 169714 h 169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14251" h="1697142">
                  <a:moveTo>
                    <a:pt x="0" y="169714"/>
                  </a:moveTo>
                  <a:cubicBezTo>
                    <a:pt x="0" y="124703"/>
                    <a:pt x="17881" y="81536"/>
                    <a:pt x="49708" y="49708"/>
                  </a:cubicBezTo>
                  <a:cubicBezTo>
                    <a:pt x="81536" y="17880"/>
                    <a:pt x="124703" y="0"/>
                    <a:pt x="169714" y="0"/>
                  </a:cubicBezTo>
                  <a:lnTo>
                    <a:pt x="7644537" y="0"/>
                  </a:lnTo>
                  <a:cubicBezTo>
                    <a:pt x="7689548" y="0"/>
                    <a:pt x="7732715" y="17881"/>
                    <a:pt x="7764543" y="49708"/>
                  </a:cubicBezTo>
                  <a:cubicBezTo>
                    <a:pt x="7796371" y="81536"/>
                    <a:pt x="7814251" y="124703"/>
                    <a:pt x="7814251" y="169714"/>
                  </a:cubicBezTo>
                  <a:lnTo>
                    <a:pt x="7814251" y="1527428"/>
                  </a:lnTo>
                  <a:cubicBezTo>
                    <a:pt x="7814251" y="1572439"/>
                    <a:pt x="7796370" y="1615606"/>
                    <a:pt x="7764543" y="1647434"/>
                  </a:cubicBezTo>
                  <a:cubicBezTo>
                    <a:pt x="7732715" y="1679262"/>
                    <a:pt x="7689548" y="1697142"/>
                    <a:pt x="7644537" y="1697142"/>
                  </a:cubicBezTo>
                  <a:lnTo>
                    <a:pt x="169714" y="1697142"/>
                  </a:lnTo>
                  <a:cubicBezTo>
                    <a:pt x="124703" y="1697142"/>
                    <a:pt x="81536" y="1679261"/>
                    <a:pt x="49708" y="1647434"/>
                  </a:cubicBezTo>
                  <a:cubicBezTo>
                    <a:pt x="17880" y="1615606"/>
                    <a:pt x="0" y="1572439"/>
                    <a:pt x="0" y="1527428"/>
                  </a:cubicBezTo>
                  <a:lnTo>
                    <a:pt x="0" y="169714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348" tIns="217348" rIns="217348" bIns="217348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kern="1200" dirty="0" smtClean="0"/>
                <a:t>Обработка текстовой информации</a:t>
              </a:r>
              <a:endParaRPr lang="ru-RU" sz="44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98211" y="2313728"/>
              <a:ext cx="3749640" cy="1697142"/>
            </a:xfrm>
            <a:custGeom>
              <a:avLst/>
              <a:gdLst>
                <a:gd name="connsiteX0" fmla="*/ 0 w 3749640"/>
                <a:gd name="connsiteY0" fmla="*/ 169714 h 1697142"/>
                <a:gd name="connsiteX1" fmla="*/ 49708 w 3749640"/>
                <a:gd name="connsiteY1" fmla="*/ 49708 h 1697142"/>
                <a:gd name="connsiteX2" fmla="*/ 169714 w 3749640"/>
                <a:gd name="connsiteY2" fmla="*/ 0 h 1697142"/>
                <a:gd name="connsiteX3" fmla="*/ 3579926 w 3749640"/>
                <a:gd name="connsiteY3" fmla="*/ 0 h 1697142"/>
                <a:gd name="connsiteX4" fmla="*/ 3699932 w 3749640"/>
                <a:gd name="connsiteY4" fmla="*/ 49708 h 1697142"/>
                <a:gd name="connsiteX5" fmla="*/ 3749640 w 3749640"/>
                <a:gd name="connsiteY5" fmla="*/ 169714 h 1697142"/>
                <a:gd name="connsiteX6" fmla="*/ 3749640 w 3749640"/>
                <a:gd name="connsiteY6" fmla="*/ 1527428 h 1697142"/>
                <a:gd name="connsiteX7" fmla="*/ 3699932 w 3749640"/>
                <a:gd name="connsiteY7" fmla="*/ 1647434 h 1697142"/>
                <a:gd name="connsiteX8" fmla="*/ 3579926 w 3749640"/>
                <a:gd name="connsiteY8" fmla="*/ 1697142 h 1697142"/>
                <a:gd name="connsiteX9" fmla="*/ 169714 w 3749640"/>
                <a:gd name="connsiteY9" fmla="*/ 1697142 h 1697142"/>
                <a:gd name="connsiteX10" fmla="*/ 49708 w 3749640"/>
                <a:gd name="connsiteY10" fmla="*/ 1647434 h 1697142"/>
                <a:gd name="connsiteX11" fmla="*/ 0 w 3749640"/>
                <a:gd name="connsiteY11" fmla="*/ 1527428 h 1697142"/>
                <a:gd name="connsiteX12" fmla="*/ 0 w 3749640"/>
                <a:gd name="connsiteY12" fmla="*/ 169714 h 169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9640" h="1697142">
                  <a:moveTo>
                    <a:pt x="0" y="169714"/>
                  </a:moveTo>
                  <a:cubicBezTo>
                    <a:pt x="0" y="124703"/>
                    <a:pt x="17881" y="81536"/>
                    <a:pt x="49708" y="49708"/>
                  </a:cubicBezTo>
                  <a:cubicBezTo>
                    <a:pt x="81536" y="17880"/>
                    <a:pt x="124703" y="0"/>
                    <a:pt x="169714" y="0"/>
                  </a:cubicBezTo>
                  <a:lnTo>
                    <a:pt x="3579926" y="0"/>
                  </a:lnTo>
                  <a:cubicBezTo>
                    <a:pt x="3624937" y="0"/>
                    <a:pt x="3668104" y="17881"/>
                    <a:pt x="3699932" y="49708"/>
                  </a:cubicBezTo>
                  <a:cubicBezTo>
                    <a:pt x="3731760" y="81536"/>
                    <a:pt x="3749640" y="124703"/>
                    <a:pt x="3749640" y="169714"/>
                  </a:cubicBezTo>
                  <a:lnTo>
                    <a:pt x="3749640" y="1527428"/>
                  </a:lnTo>
                  <a:cubicBezTo>
                    <a:pt x="3749640" y="1572439"/>
                    <a:pt x="3731759" y="1615606"/>
                    <a:pt x="3699932" y="1647434"/>
                  </a:cubicBezTo>
                  <a:cubicBezTo>
                    <a:pt x="3668104" y="1679262"/>
                    <a:pt x="3624937" y="1697142"/>
                    <a:pt x="3579926" y="1697142"/>
                  </a:cubicBezTo>
                  <a:lnTo>
                    <a:pt x="169714" y="1697142"/>
                  </a:lnTo>
                  <a:cubicBezTo>
                    <a:pt x="124703" y="1697142"/>
                    <a:pt x="81536" y="1679261"/>
                    <a:pt x="49708" y="1647434"/>
                  </a:cubicBezTo>
                  <a:cubicBezTo>
                    <a:pt x="17880" y="1615606"/>
                    <a:pt x="0" y="1572439"/>
                    <a:pt x="0" y="1527428"/>
                  </a:cubicBezTo>
                  <a:lnTo>
                    <a:pt x="0" y="169714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348" tIns="217348" rIns="217348" bIns="217348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РЕДАКТИРОВАНИЕ</a:t>
              </a:r>
              <a:endParaRPr lang="ru-RU" sz="32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762822" y="2313728"/>
              <a:ext cx="3749640" cy="1697142"/>
            </a:xfrm>
            <a:custGeom>
              <a:avLst/>
              <a:gdLst>
                <a:gd name="connsiteX0" fmla="*/ 0 w 3749640"/>
                <a:gd name="connsiteY0" fmla="*/ 169714 h 1697142"/>
                <a:gd name="connsiteX1" fmla="*/ 49708 w 3749640"/>
                <a:gd name="connsiteY1" fmla="*/ 49708 h 1697142"/>
                <a:gd name="connsiteX2" fmla="*/ 169714 w 3749640"/>
                <a:gd name="connsiteY2" fmla="*/ 0 h 1697142"/>
                <a:gd name="connsiteX3" fmla="*/ 3579926 w 3749640"/>
                <a:gd name="connsiteY3" fmla="*/ 0 h 1697142"/>
                <a:gd name="connsiteX4" fmla="*/ 3699932 w 3749640"/>
                <a:gd name="connsiteY4" fmla="*/ 49708 h 1697142"/>
                <a:gd name="connsiteX5" fmla="*/ 3749640 w 3749640"/>
                <a:gd name="connsiteY5" fmla="*/ 169714 h 1697142"/>
                <a:gd name="connsiteX6" fmla="*/ 3749640 w 3749640"/>
                <a:gd name="connsiteY6" fmla="*/ 1527428 h 1697142"/>
                <a:gd name="connsiteX7" fmla="*/ 3699932 w 3749640"/>
                <a:gd name="connsiteY7" fmla="*/ 1647434 h 1697142"/>
                <a:gd name="connsiteX8" fmla="*/ 3579926 w 3749640"/>
                <a:gd name="connsiteY8" fmla="*/ 1697142 h 1697142"/>
                <a:gd name="connsiteX9" fmla="*/ 169714 w 3749640"/>
                <a:gd name="connsiteY9" fmla="*/ 1697142 h 1697142"/>
                <a:gd name="connsiteX10" fmla="*/ 49708 w 3749640"/>
                <a:gd name="connsiteY10" fmla="*/ 1647434 h 1697142"/>
                <a:gd name="connsiteX11" fmla="*/ 0 w 3749640"/>
                <a:gd name="connsiteY11" fmla="*/ 1527428 h 1697142"/>
                <a:gd name="connsiteX12" fmla="*/ 0 w 3749640"/>
                <a:gd name="connsiteY12" fmla="*/ 169714 h 169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9640" h="1697142">
                  <a:moveTo>
                    <a:pt x="0" y="169714"/>
                  </a:moveTo>
                  <a:cubicBezTo>
                    <a:pt x="0" y="124703"/>
                    <a:pt x="17881" y="81536"/>
                    <a:pt x="49708" y="49708"/>
                  </a:cubicBezTo>
                  <a:cubicBezTo>
                    <a:pt x="81536" y="17880"/>
                    <a:pt x="124703" y="0"/>
                    <a:pt x="169714" y="0"/>
                  </a:cubicBezTo>
                  <a:lnTo>
                    <a:pt x="3579926" y="0"/>
                  </a:lnTo>
                  <a:cubicBezTo>
                    <a:pt x="3624937" y="0"/>
                    <a:pt x="3668104" y="17881"/>
                    <a:pt x="3699932" y="49708"/>
                  </a:cubicBezTo>
                  <a:cubicBezTo>
                    <a:pt x="3731760" y="81536"/>
                    <a:pt x="3749640" y="124703"/>
                    <a:pt x="3749640" y="169714"/>
                  </a:cubicBezTo>
                  <a:lnTo>
                    <a:pt x="3749640" y="1527428"/>
                  </a:lnTo>
                  <a:cubicBezTo>
                    <a:pt x="3749640" y="1572439"/>
                    <a:pt x="3731759" y="1615606"/>
                    <a:pt x="3699932" y="1647434"/>
                  </a:cubicBezTo>
                  <a:cubicBezTo>
                    <a:pt x="3668104" y="1679262"/>
                    <a:pt x="3624937" y="1697142"/>
                    <a:pt x="3579926" y="1697142"/>
                  </a:cubicBezTo>
                  <a:lnTo>
                    <a:pt x="169714" y="1697142"/>
                  </a:lnTo>
                  <a:cubicBezTo>
                    <a:pt x="124703" y="1697142"/>
                    <a:pt x="81536" y="1679261"/>
                    <a:pt x="49708" y="1647434"/>
                  </a:cubicBezTo>
                  <a:cubicBezTo>
                    <a:pt x="17880" y="1615606"/>
                    <a:pt x="0" y="1572439"/>
                    <a:pt x="0" y="1527428"/>
                  </a:cubicBezTo>
                  <a:lnTo>
                    <a:pt x="0" y="169714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348" tIns="217348" rIns="217348" bIns="217348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ФОРМАТИРОВАНИЕ</a:t>
              </a:r>
            </a:p>
          </p:txBody>
        </p:sp>
      </p:grpSp>
      <p:cxnSp>
        <p:nvCxnSpPr>
          <p:cNvPr id="13" name="Прямая со стрелкой 12"/>
          <p:cNvCxnSpPr>
            <a:stCxn id="8" idx="9"/>
          </p:cNvCxnSpPr>
          <p:nvPr/>
        </p:nvCxnSpPr>
        <p:spPr>
          <a:xfrm>
            <a:off x="867925" y="4010870"/>
            <a:ext cx="8375" cy="513505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67032" y="4224635"/>
            <a:ext cx="2447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вставка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02234" y="5015210"/>
            <a:ext cx="3053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удаление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90288" y="5615285"/>
            <a:ext cx="2382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замена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4467225"/>
            <a:ext cx="3486149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№ 41 (стр. 75) раб. тетради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Какие клавиши используются при редактировании текста?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432" y="1647825"/>
            <a:ext cx="8597183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9413" y="276225"/>
            <a:ext cx="8343757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Что находится справа и слева от курсора в приведенных примерах?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" y="1638299"/>
            <a:ext cx="1971675" cy="3258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3099" y="2139950"/>
            <a:ext cx="1978025" cy="380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7725" y="1743075"/>
            <a:ext cx="2015378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4488" y="392113"/>
            <a:ext cx="8329317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3825" y="6162675"/>
            <a:ext cx="645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Какие клавиши надо нажать, чтобы получить другие варианты?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7837" y="485775"/>
            <a:ext cx="80811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4488" y="257175"/>
            <a:ext cx="840867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7276" y="1236663"/>
            <a:ext cx="3143249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Ctrl</a:t>
            </a:r>
            <a:r>
              <a:rPr lang="ru-RU" dirty="0" smtClean="0"/>
              <a:t> + </a:t>
            </a:r>
            <a:r>
              <a:rPr lang="en-US" dirty="0" smtClean="0"/>
              <a:t>Z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48225" y="1943100"/>
            <a:ext cx="755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или</a:t>
            </a: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00" y="1381125"/>
            <a:ext cx="1200150" cy="100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82614" y="3195935"/>
            <a:ext cx="39787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ОТМЕНА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ПОСЛЕДНЕЙ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КОМАНДЫ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61925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Ученики / 5 класс / Лабораторная работа 3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Учебник</a:t>
            </a:r>
            <a:r>
              <a:rPr lang="ru-RU" dirty="0" smtClean="0"/>
              <a:t>: таблица на стр. 53 письменно</a:t>
            </a:r>
          </a:p>
          <a:p>
            <a:pPr>
              <a:buNone/>
            </a:pPr>
            <a:r>
              <a:rPr lang="ru-RU" b="1" dirty="0" smtClean="0"/>
              <a:t>Рабочая</a:t>
            </a:r>
            <a:r>
              <a:rPr lang="ru-RU" dirty="0" smtClean="0"/>
              <a:t> </a:t>
            </a:r>
            <a:r>
              <a:rPr lang="ru-RU" b="1" dirty="0" smtClean="0"/>
              <a:t>тетрадь</a:t>
            </a:r>
            <a:r>
              <a:rPr lang="ru-RU" dirty="0" smtClean="0"/>
              <a:t>: № 40 (стр. 75), №42 (стр. 76)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7601" y="0"/>
            <a:ext cx="60385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Проверим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домашнее задание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6746" y="2038350"/>
            <a:ext cx="7645444" cy="4219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7601" y="0"/>
            <a:ext cx="60385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Проверим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домашнее задание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399" y="2351088"/>
            <a:ext cx="7995113" cy="1725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7601" y="0"/>
            <a:ext cx="60385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Проверим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домашнее задание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2139949"/>
            <a:ext cx="7670214" cy="301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7601" y="0"/>
            <a:ext cx="60385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Проверим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домашнее задание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9163" y="2046288"/>
            <a:ext cx="7422286" cy="3925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Обработка текстовой информации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98211" y="478238"/>
            <a:ext cx="7814251" cy="5015697"/>
            <a:chOff x="698211" y="478238"/>
            <a:chExt cx="7814251" cy="5015697"/>
          </a:xfrm>
        </p:grpSpPr>
        <p:sp>
          <p:nvSpPr>
            <p:cNvPr id="11" name="Полилиния 10"/>
            <p:cNvSpPr/>
            <p:nvPr/>
          </p:nvSpPr>
          <p:spPr>
            <a:xfrm>
              <a:off x="4762822" y="3796793"/>
              <a:ext cx="3749640" cy="1697142"/>
            </a:xfrm>
            <a:custGeom>
              <a:avLst/>
              <a:gdLst>
                <a:gd name="connsiteX0" fmla="*/ 0 w 3749640"/>
                <a:gd name="connsiteY0" fmla="*/ 169714 h 1697142"/>
                <a:gd name="connsiteX1" fmla="*/ 49708 w 3749640"/>
                <a:gd name="connsiteY1" fmla="*/ 49708 h 1697142"/>
                <a:gd name="connsiteX2" fmla="*/ 169714 w 3749640"/>
                <a:gd name="connsiteY2" fmla="*/ 0 h 1697142"/>
                <a:gd name="connsiteX3" fmla="*/ 3579926 w 3749640"/>
                <a:gd name="connsiteY3" fmla="*/ 0 h 1697142"/>
                <a:gd name="connsiteX4" fmla="*/ 3699932 w 3749640"/>
                <a:gd name="connsiteY4" fmla="*/ 49708 h 1697142"/>
                <a:gd name="connsiteX5" fmla="*/ 3749640 w 3749640"/>
                <a:gd name="connsiteY5" fmla="*/ 169714 h 1697142"/>
                <a:gd name="connsiteX6" fmla="*/ 3749640 w 3749640"/>
                <a:gd name="connsiteY6" fmla="*/ 1527428 h 1697142"/>
                <a:gd name="connsiteX7" fmla="*/ 3699932 w 3749640"/>
                <a:gd name="connsiteY7" fmla="*/ 1647434 h 1697142"/>
                <a:gd name="connsiteX8" fmla="*/ 3579926 w 3749640"/>
                <a:gd name="connsiteY8" fmla="*/ 1697142 h 1697142"/>
                <a:gd name="connsiteX9" fmla="*/ 169714 w 3749640"/>
                <a:gd name="connsiteY9" fmla="*/ 1697142 h 1697142"/>
                <a:gd name="connsiteX10" fmla="*/ 49708 w 3749640"/>
                <a:gd name="connsiteY10" fmla="*/ 1647434 h 1697142"/>
                <a:gd name="connsiteX11" fmla="*/ 0 w 3749640"/>
                <a:gd name="connsiteY11" fmla="*/ 1527428 h 1697142"/>
                <a:gd name="connsiteX12" fmla="*/ 0 w 3749640"/>
                <a:gd name="connsiteY12" fmla="*/ 169714 h 169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9640" h="1697142">
                  <a:moveTo>
                    <a:pt x="0" y="169714"/>
                  </a:moveTo>
                  <a:cubicBezTo>
                    <a:pt x="0" y="124703"/>
                    <a:pt x="17881" y="81536"/>
                    <a:pt x="49708" y="49708"/>
                  </a:cubicBezTo>
                  <a:cubicBezTo>
                    <a:pt x="81536" y="17880"/>
                    <a:pt x="124703" y="0"/>
                    <a:pt x="169714" y="0"/>
                  </a:cubicBezTo>
                  <a:lnTo>
                    <a:pt x="3579926" y="0"/>
                  </a:lnTo>
                  <a:cubicBezTo>
                    <a:pt x="3624937" y="0"/>
                    <a:pt x="3668104" y="17881"/>
                    <a:pt x="3699932" y="49708"/>
                  </a:cubicBezTo>
                  <a:cubicBezTo>
                    <a:pt x="3731760" y="81536"/>
                    <a:pt x="3749640" y="124703"/>
                    <a:pt x="3749640" y="169714"/>
                  </a:cubicBezTo>
                  <a:lnTo>
                    <a:pt x="3749640" y="1527428"/>
                  </a:lnTo>
                  <a:cubicBezTo>
                    <a:pt x="3749640" y="1572439"/>
                    <a:pt x="3731759" y="1615606"/>
                    <a:pt x="3699932" y="1647434"/>
                  </a:cubicBezTo>
                  <a:cubicBezTo>
                    <a:pt x="3668104" y="1679262"/>
                    <a:pt x="3624937" y="1697142"/>
                    <a:pt x="3579926" y="1697142"/>
                  </a:cubicBezTo>
                  <a:lnTo>
                    <a:pt x="169714" y="1697142"/>
                  </a:lnTo>
                  <a:cubicBezTo>
                    <a:pt x="124703" y="1697142"/>
                    <a:pt x="81536" y="1679261"/>
                    <a:pt x="49708" y="1647434"/>
                  </a:cubicBezTo>
                  <a:cubicBezTo>
                    <a:pt x="17880" y="1615606"/>
                    <a:pt x="0" y="1572439"/>
                    <a:pt x="0" y="1527428"/>
                  </a:cubicBezTo>
                  <a:lnTo>
                    <a:pt x="0" y="169714"/>
                  </a:lnTo>
                  <a:close/>
                </a:path>
              </a:pathLst>
            </a:cu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438" tIns="175438" rIns="175438" bIns="175438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300" b="1" i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получение информации в новой форме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707736" y="3787268"/>
              <a:ext cx="3749640" cy="1697142"/>
            </a:xfrm>
            <a:custGeom>
              <a:avLst/>
              <a:gdLst>
                <a:gd name="connsiteX0" fmla="*/ 0 w 3749640"/>
                <a:gd name="connsiteY0" fmla="*/ 169714 h 1697142"/>
                <a:gd name="connsiteX1" fmla="*/ 49708 w 3749640"/>
                <a:gd name="connsiteY1" fmla="*/ 49708 h 1697142"/>
                <a:gd name="connsiteX2" fmla="*/ 169714 w 3749640"/>
                <a:gd name="connsiteY2" fmla="*/ 0 h 1697142"/>
                <a:gd name="connsiteX3" fmla="*/ 3579926 w 3749640"/>
                <a:gd name="connsiteY3" fmla="*/ 0 h 1697142"/>
                <a:gd name="connsiteX4" fmla="*/ 3699932 w 3749640"/>
                <a:gd name="connsiteY4" fmla="*/ 49708 h 1697142"/>
                <a:gd name="connsiteX5" fmla="*/ 3749640 w 3749640"/>
                <a:gd name="connsiteY5" fmla="*/ 169714 h 1697142"/>
                <a:gd name="connsiteX6" fmla="*/ 3749640 w 3749640"/>
                <a:gd name="connsiteY6" fmla="*/ 1527428 h 1697142"/>
                <a:gd name="connsiteX7" fmla="*/ 3699932 w 3749640"/>
                <a:gd name="connsiteY7" fmla="*/ 1647434 h 1697142"/>
                <a:gd name="connsiteX8" fmla="*/ 3579926 w 3749640"/>
                <a:gd name="connsiteY8" fmla="*/ 1697142 h 1697142"/>
                <a:gd name="connsiteX9" fmla="*/ 169714 w 3749640"/>
                <a:gd name="connsiteY9" fmla="*/ 1697142 h 1697142"/>
                <a:gd name="connsiteX10" fmla="*/ 49708 w 3749640"/>
                <a:gd name="connsiteY10" fmla="*/ 1647434 h 1697142"/>
                <a:gd name="connsiteX11" fmla="*/ 0 w 3749640"/>
                <a:gd name="connsiteY11" fmla="*/ 1527428 h 1697142"/>
                <a:gd name="connsiteX12" fmla="*/ 0 w 3749640"/>
                <a:gd name="connsiteY12" fmla="*/ 169714 h 169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9640" h="1697142">
                  <a:moveTo>
                    <a:pt x="0" y="169714"/>
                  </a:moveTo>
                  <a:cubicBezTo>
                    <a:pt x="0" y="124703"/>
                    <a:pt x="17881" y="81536"/>
                    <a:pt x="49708" y="49708"/>
                  </a:cubicBezTo>
                  <a:cubicBezTo>
                    <a:pt x="81536" y="17880"/>
                    <a:pt x="124703" y="0"/>
                    <a:pt x="169714" y="0"/>
                  </a:cubicBezTo>
                  <a:lnTo>
                    <a:pt x="3579926" y="0"/>
                  </a:lnTo>
                  <a:cubicBezTo>
                    <a:pt x="3624937" y="0"/>
                    <a:pt x="3668104" y="17881"/>
                    <a:pt x="3699932" y="49708"/>
                  </a:cubicBezTo>
                  <a:cubicBezTo>
                    <a:pt x="3731760" y="81536"/>
                    <a:pt x="3749640" y="124703"/>
                    <a:pt x="3749640" y="169714"/>
                  </a:cubicBezTo>
                  <a:lnTo>
                    <a:pt x="3749640" y="1527428"/>
                  </a:lnTo>
                  <a:cubicBezTo>
                    <a:pt x="3749640" y="1572439"/>
                    <a:pt x="3731759" y="1615606"/>
                    <a:pt x="3699932" y="1647434"/>
                  </a:cubicBezTo>
                  <a:cubicBezTo>
                    <a:pt x="3668104" y="1679262"/>
                    <a:pt x="3624937" y="1697142"/>
                    <a:pt x="3579926" y="1697142"/>
                  </a:cubicBezTo>
                  <a:lnTo>
                    <a:pt x="169714" y="1697142"/>
                  </a:lnTo>
                  <a:cubicBezTo>
                    <a:pt x="124703" y="1697142"/>
                    <a:pt x="81536" y="1679261"/>
                    <a:pt x="49708" y="1647434"/>
                  </a:cubicBezTo>
                  <a:cubicBezTo>
                    <a:pt x="17880" y="1615606"/>
                    <a:pt x="0" y="1572439"/>
                    <a:pt x="0" y="1527428"/>
                  </a:cubicBezTo>
                  <a:lnTo>
                    <a:pt x="0" y="169714"/>
                  </a:lnTo>
                  <a:close/>
                </a:path>
              </a:pathLst>
            </a:cu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438" tIns="175438" rIns="175438" bIns="175438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300" b="1" i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получение новой информации</a:t>
              </a:r>
              <a:endParaRPr lang="ru-RU" sz="33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698211" y="478238"/>
              <a:ext cx="7814251" cy="1697142"/>
            </a:xfrm>
            <a:custGeom>
              <a:avLst/>
              <a:gdLst>
                <a:gd name="connsiteX0" fmla="*/ 0 w 7814251"/>
                <a:gd name="connsiteY0" fmla="*/ 169714 h 1697142"/>
                <a:gd name="connsiteX1" fmla="*/ 49708 w 7814251"/>
                <a:gd name="connsiteY1" fmla="*/ 49708 h 1697142"/>
                <a:gd name="connsiteX2" fmla="*/ 169714 w 7814251"/>
                <a:gd name="connsiteY2" fmla="*/ 0 h 1697142"/>
                <a:gd name="connsiteX3" fmla="*/ 7644537 w 7814251"/>
                <a:gd name="connsiteY3" fmla="*/ 0 h 1697142"/>
                <a:gd name="connsiteX4" fmla="*/ 7764543 w 7814251"/>
                <a:gd name="connsiteY4" fmla="*/ 49708 h 1697142"/>
                <a:gd name="connsiteX5" fmla="*/ 7814251 w 7814251"/>
                <a:gd name="connsiteY5" fmla="*/ 169714 h 1697142"/>
                <a:gd name="connsiteX6" fmla="*/ 7814251 w 7814251"/>
                <a:gd name="connsiteY6" fmla="*/ 1527428 h 1697142"/>
                <a:gd name="connsiteX7" fmla="*/ 7764543 w 7814251"/>
                <a:gd name="connsiteY7" fmla="*/ 1647434 h 1697142"/>
                <a:gd name="connsiteX8" fmla="*/ 7644537 w 7814251"/>
                <a:gd name="connsiteY8" fmla="*/ 1697142 h 1697142"/>
                <a:gd name="connsiteX9" fmla="*/ 169714 w 7814251"/>
                <a:gd name="connsiteY9" fmla="*/ 1697142 h 1697142"/>
                <a:gd name="connsiteX10" fmla="*/ 49708 w 7814251"/>
                <a:gd name="connsiteY10" fmla="*/ 1647434 h 1697142"/>
                <a:gd name="connsiteX11" fmla="*/ 0 w 7814251"/>
                <a:gd name="connsiteY11" fmla="*/ 1527428 h 1697142"/>
                <a:gd name="connsiteX12" fmla="*/ 0 w 7814251"/>
                <a:gd name="connsiteY12" fmla="*/ 169714 h 169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14251" h="1697142">
                  <a:moveTo>
                    <a:pt x="0" y="169714"/>
                  </a:moveTo>
                  <a:cubicBezTo>
                    <a:pt x="0" y="124703"/>
                    <a:pt x="17881" y="81536"/>
                    <a:pt x="49708" y="49708"/>
                  </a:cubicBezTo>
                  <a:cubicBezTo>
                    <a:pt x="81536" y="17880"/>
                    <a:pt x="124703" y="0"/>
                    <a:pt x="169714" y="0"/>
                  </a:cubicBezTo>
                  <a:lnTo>
                    <a:pt x="7644537" y="0"/>
                  </a:lnTo>
                  <a:cubicBezTo>
                    <a:pt x="7689548" y="0"/>
                    <a:pt x="7732715" y="17881"/>
                    <a:pt x="7764543" y="49708"/>
                  </a:cubicBezTo>
                  <a:cubicBezTo>
                    <a:pt x="7796371" y="81536"/>
                    <a:pt x="7814251" y="124703"/>
                    <a:pt x="7814251" y="169714"/>
                  </a:cubicBezTo>
                  <a:lnTo>
                    <a:pt x="7814251" y="1527428"/>
                  </a:lnTo>
                  <a:cubicBezTo>
                    <a:pt x="7814251" y="1572439"/>
                    <a:pt x="7796370" y="1615606"/>
                    <a:pt x="7764543" y="1647434"/>
                  </a:cubicBezTo>
                  <a:cubicBezTo>
                    <a:pt x="7732715" y="1679262"/>
                    <a:pt x="7689548" y="1697142"/>
                    <a:pt x="7644537" y="1697142"/>
                  </a:cubicBezTo>
                  <a:lnTo>
                    <a:pt x="169714" y="1697142"/>
                  </a:lnTo>
                  <a:cubicBezTo>
                    <a:pt x="124703" y="1697142"/>
                    <a:pt x="81536" y="1679261"/>
                    <a:pt x="49708" y="1647434"/>
                  </a:cubicBezTo>
                  <a:cubicBezTo>
                    <a:pt x="17880" y="1615606"/>
                    <a:pt x="0" y="1572439"/>
                    <a:pt x="0" y="1527428"/>
                  </a:cubicBezTo>
                  <a:lnTo>
                    <a:pt x="0" y="169714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348" tIns="217348" rIns="217348" bIns="217348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kern="1200" dirty="0" smtClean="0"/>
                <a:t>Обработка текстовой информации</a:t>
              </a:r>
              <a:endParaRPr lang="ru-RU" sz="44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98211" y="2313728"/>
              <a:ext cx="3749640" cy="1697142"/>
            </a:xfrm>
            <a:custGeom>
              <a:avLst/>
              <a:gdLst>
                <a:gd name="connsiteX0" fmla="*/ 0 w 3749640"/>
                <a:gd name="connsiteY0" fmla="*/ 169714 h 1697142"/>
                <a:gd name="connsiteX1" fmla="*/ 49708 w 3749640"/>
                <a:gd name="connsiteY1" fmla="*/ 49708 h 1697142"/>
                <a:gd name="connsiteX2" fmla="*/ 169714 w 3749640"/>
                <a:gd name="connsiteY2" fmla="*/ 0 h 1697142"/>
                <a:gd name="connsiteX3" fmla="*/ 3579926 w 3749640"/>
                <a:gd name="connsiteY3" fmla="*/ 0 h 1697142"/>
                <a:gd name="connsiteX4" fmla="*/ 3699932 w 3749640"/>
                <a:gd name="connsiteY4" fmla="*/ 49708 h 1697142"/>
                <a:gd name="connsiteX5" fmla="*/ 3749640 w 3749640"/>
                <a:gd name="connsiteY5" fmla="*/ 169714 h 1697142"/>
                <a:gd name="connsiteX6" fmla="*/ 3749640 w 3749640"/>
                <a:gd name="connsiteY6" fmla="*/ 1527428 h 1697142"/>
                <a:gd name="connsiteX7" fmla="*/ 3699932 w 3749640"/>
                <a:gd name="connsiteY7" fmla="*/ 1647434 h 1697142"/>
                <a:gd name="connsiteX8" fmla="*/ 3579926 w 3749640"/>
                <a:gd name="connsiteY8" fmla="*/ 1697142 h 1697142"/>
                <a:gd name="connsiteX9" fmla="*/ 169714 w 3749640"/>
                <a:gd name="connsiteY9" fmla="*/ 1697142 h 1697142"/>
                <a:gd name="connsiteX10" fmla="*/ 49708 w 3749640"/>
                <a:gd name="connsiteY10" fmla="*/ 1647434 h 1697142"/>
                <a:gd name="connsiteX11" fmla="*/ 0 w 3749640"/>
                <a:gd name="connsiteY11" fmla="*/ 1527428 h 1697142"/>
                <a:gd name="connsiteX12" fmla="*/ 0 w 3749640"/>
                <a:gd name="connsiteY12" fmla="*/ 169714 h 169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9640" h="1697142">
                  <a:moveTo>
                    <a:pt x="0" y="169714"/>
                  </a:moveTo>
                  <a:cubicBezTo>
                    <a:pt x="0" y="124703"/>
                    <a:pt x="17881" y="81536"/>
                    <a:pt x="49708" y="49708"/>
                  </a:cubicBezTo>
                  <a:cubicBezTo>
                    <a:pt x="81536" y="17880"/>
                    <a:pt x="124703" y="0"/>
                    <a:pt x="169714" y="0"/>
                  </a:cubicBezTo>
                  <a:lnTo>
                    <a:pt x="3579926" y="0"/>
                  </a:lnTo>
                  <a:cubicBezTo>
                    <a:pt x="3624937" y="0"/>
                    <a:pt x="3668104" y="17881"/>
                    <a:pt x="3699932" y="49708"/>
                  </a:cubicBezTo>
                  <a:cubicBezTo>
                    <a:pt x="3731760" y="81536"/>
                    <a:pt x="3749640" y="124703"/>
                    <a:pt x="3749640" y="169714"/>
                  </a:cubicBezTo>
                  <a:lnTo>
                    <a:pt x="3749640" y="1527428"/>
                  </a:lnTo>
                  <a:cubicBezTo>
                    <a:pt x="3749640" y="1572439"/>
                    <a:pt x="3731759" y="1615606"/>
                    <a:pt x="3699932" y="1647434"/>
                  </a:cubicBezTo>
                  <a:cubicBezTo>
                    <a:pt x="3668104" y="1679262"/>
                    <a:pt x="3624937" y="1697142"/>
                    <a:pt x="3579926" y="1697142"/>
                  </a:cubicBezTo>
                  <a:lnTo>
                    <a:pt x="169714" y="1697142"/>
                  </a:lnTo>
                  <a:cubicBezTo>
                    <a:pt x="124703" y="1697142"/>
                    <a:pt x="81536" y="1679261"/>
                    <a:pt x="49708" y="1647434"/>
                  </a:cubicBezTo>
                  <a:cubicBezTo>
                    <a:pt x="17880" y="1615606"/>
                    <a:pt x="0" y="1572439"/>
                    <a:pt x="0" y="1527428"/>
                  </a:cubicBezTo>
                  <a:lnTo>
                    <a:pt x="0" y="169714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348" tIns="217348" rIns="217348" bIns="217348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kern="1200" dirty="0" smtClean="0"/>
                <a:t>?</a:t>
              </a:r>
              <a:endParaRPr lang="ru-RU" sz="44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762822" y="2313728"/>
              <a:ext cx="3749640" cy="1697142"/>
            </a:xfrm>
            <a:custGeom>
              <a:avLst/>
              <a:gdLst>
                <a:gd name="connsiteX0" fmla="*/ 0 w 3749640"/>
                <a:gd name="connsiteY0" fmla="*/ 169714 h 1697142"/>
                <a:gd name="connsiteX1" fmla="*/ 49708 w 3749640"/>
                <a:gd name="connsiteY1" fmla="*/ 49708 h 1697142"/>
                <a:gd name="connsiteX2" fmla="*/ 169714 w 3749640"/>
                <a:gd name="connsiteY2" fmla="*/ 0 h 1697142"/>
                <a:gd name="connsiteX3" fmla="*/ 3579926 w 3749640"/>
                <a:gd name="connsiteY3" fmla="*/ 0 h 1697142"/>
                <a:gd name="connsiteX4" fmla="*/ 3699932 w 3749640"/>
                <a:gd name="connsiteY4" fmla="*/ 49708 h 1697142"/>
                <a:gd name="connsiteX5" fmla="*/ 3749640 w 3749640"/>
                <a:gd name="connsiteY5" fmla="*/ 169714 h 1697142"/>
                <a:gd name="connsiteX6" fmla="*/ 3749640 w 3749640"/>
                <a:gd name="connsiteY6" fmla="*/ 1527428 h 1697142"/>
                <a:gd name="connsiteX7" fmla="*/ 3699932 w 3749640"/>
                <a:gd name="connsiteY7" fmla="*/ 1647434 h 1697142"/>
                <a:gd name="connsiteX8" fmla="*/ 3579926 w 3749640"/>
                <a:gd name="connsiteY8" fmla="*/ 1697142 h 1697142"/>
                <a:gd name="connsiteX9" fmla="*/ 169714 w 3749640"/>
                <a:gd name="connsiteY9" fmla="*/ 1697142 h 1697142"/>
                <a:gd name="connsiteX10" fmla="*/ 49708 w 3749640"/>
                <a:gd name="connsiteY10" fmla="*/ 1647434 h 1697142"/>
                <a:gd name="connsiteX11" fmla="*/ 0 w 3749640"/>
                <a:gd name="connsiteY11" fmla="*/ 1527428 h 1697142"/>
                <a:gd name="connsiteX12" fmla="*/ 0 w 3749640"/>
                <a:gd name="connsiteY12" fmla="*/ 169714 h 169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9640" h="1697142">
                  <a:moveTo>
                    <a:pt x="0" y="169714"/>
                  </a:moveTo>
                  <a:cubicBezTo>
                    <a:pt x="0" y="124703"/>
                    <a:pt x="17881" y="81536"/>
                    <a:pt x="49708" y="49708"/>
                  </a:cubicBezTo>
                  <a:cubicBezTo>
                    <a:pt x="81536" y="17880"/>
                    <a:pt x="124703" y="0"/>
                    <a:pt x="169714" y="0"/>
                  </a:cubicBezTo>
                  <a:lnTo>
                    <a:pt x="3579926" y="0"/>
                  </a:lnTo>
                  <a:cubicBezTo>
                    <a:pt x="3624937" y="0"/>
                    <a:pt x="3668104" y="17881"/>
                    <a:pt x="3699932" y="49708"/>
                  </a:cubicBezTo>
                  <a:cubicBezTo>
                    <a:pt x="3731760" y="81536"/>
                    <a:pt x="3749640" y="124703"/>
                    <a:pt x="3749640" y="169714"/>
                  </a:cubicBezTo>
                  <a:lnTo>
                    <a:pt x="3749640" y="1527428"/>
                  </a:lnTo>
                  <a:cubicBezTo>
                    <a:pt x="3749640" y="1572439"/>
                    <a:pt x="3731759" y="1615606"/>
                    <a:pt x="3699932" y="1647434"/>
                  </a:cubicBezTo>
                  <a:cubicBezTo>
                    <a:pt x="3668104" y="1679262"/>
                    <a:pt x="3624937" y="1697142"/>
                    <a:pt x="3579926" y="1697142"/>
                  </a:cubicBezTo>
                  <a:lnTo>
                    <a:pt x="169714" y="1697142"/>
                  </a:lnTo>
                  <a:cubicBezTo>
                    <a:pt x="124703" y="1697142"/>
                    <a:pt x="81536" y="1679261"/>
                    <a:pt x="49708" y="1647434"/>
                  </a:cubicBezTo>
                  <a:cubicBezTo>
                    <a:pt x="17880" y="1615606"/>
                    <a:pt x="0" y="1572439"/>
                    <a:pt x="0" y="1527428"/>
                  </a:cubicBezTo>
                  <a:lnTo>
                    <a:pt x="0" y="169714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348" tIns="217348" rIns="217348" bIns="217348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kern="1200" dirty="0" smtClean="0"/>
                <a:t>?</a:t>
              </a:r>
              <a:endParaRPr lang="ru-RU" sz="4400" kern="1200" dirty="0"/>
            </a:p>
          </p:txBody>
        </p:sp>
      </p:grp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698211" y="478238"/>
            <a:ext cx="7814251" cy="5015697"/>
            <a:chOff x="698211" y="478238"/>
            <a:chExt cx="7814251" cy="5015697"/>
          </a:xfrm>
        </p:grpSpPr>
        <p:sp>
          <p:nvSpPr>
            <p:cNvPr id="11" name="Полилиния 10"/>
            <p:cNvSpPr/>
            <p:nvPr/>
          </p:nvSpPr>
          <p:spPr>
            <a:xfrm>
              <a:off x="4762822" y="3796793"/>
              <a:ext cx="3749640" cy="1697142"/>
            </a:xfrm>
            <a:custGeom>
              <a:avLst/>
              <a:gdLst>
                <a:gd name="connsiteX0" fmla="*/ 0 w 3749640"/>
                <a:gd name="connsiteY0" fmla="*/ 169714 h 1697142"/>
                <a:gd name="connsiteX1" fmla="*/ 49708 w 3749640"/>
                <a:gd name="connsiteY1" fmla="*/ 49708 h 1697142"/>
                <a:gd name="connsiteX2" fmla="*/ 169714 w 3749640"/>
                <a:gd name="connsiteY2" fmla="*/ 0 h 1697142"/>
                <a:gd name="connsiteX3" fmla="*/ 3579926 w 3749640"/>
                <a:gd name="connsiteY3" fmla="*/ 0 h 1697142"/>
                <a:gd name="connsiteX4" fmla="*/ 3699932 w 3749640"/>
                <a:gd name="connsiteY4" fmla="*/ 49708 h 1697142"/>
                <a:gd name="connsiteX5" fmla="*/ 3749640 w 3749640"/>
                <a:gd name="connsiteY5" fmla="*/ 169714 h 1697142"/>
                <a:gd name="connsiteX6" fmla="*/ 3749640 w 3749640"/>
                <a:gd name="connsiteY6" fmla="*/ 1527428 h 1697142"/>
                <a:gd name="connsiteX7" fmla="*/ 3699932 w 3749640"/>
                <a:gd name="connsiteY7" fmla="*/ 1647434 h 1697142"/>
                <a:gd name="connsiteX8" fmla="*/ 3579926 w 3749640"/>
                <a:gd name="connsiteY8" fmla="*/ 1697142 h 1697142"/>
                <a:gd name="connsiteX9" fmla="*/ 169714 w 3749640"/>
                <a:gd name="connsiteY9" fmla="*/ 1697142 h 1697142"/>
                <a:gd name="connsiteX10" fmla="*/ 49708 w 3749640"/>
                <a:gd name="connsiteY10" fmla="*/ 1647434 h 1697142"/>
                <a:gd name="connsiteX11" fmla="*/ 0 w 3749640"/>
                <a:gd name="connsiteY11" fmla="*/ 1527428 h 1697142"/>
                <a:gd name="connsiteX12" fmla="*/ 0 w 3749640"/>
                <a:gd name="connsiteY12" fmla="*/ 169714 h 169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9640" h="1697142">
                  <a:moveTo>
                    <a:pt x="0" y="169714"/>
                  </a:moveTo>
                  <a:cubicBezTo>
                    <a:pt x="0" y="124703"/>
                    <a:pt x="17881" y="81536"/>
                    <a:pt x="49708" y="49708"/>
                  </a:cubicBezTo>
                  <a:cubicBezTo>
                    <a:pt x="81536" y="17880"/>
                    <a:pt x="124703" y="0"/>
                    <a:pt x="169714" y="0"/>
                  </a:cubicBezTo>
                  <a:lnTo>
                    <a:pt x="3579926" y="0"/>
                  </a:lnTo>
                  <a:cubicBezTo>
                    <a:pt x="3624937" y="0"/>
                    <a:pt x="3668104" y="17881"/>
                    <a:pt x="3699932" y="49708"/>
                  </a:cubicBezTo>
                  <a:cubicBezTo>
                    <a:pt x="3731760" y="81536"/>
                    <a:pt x="3749640" y="124703"/>
                    <a:pt x="3749640" y="169714"/>
                  </a:cubicBezTo>
                  <a:lnTo>
                    <a:pt x="3749640" y="1527428"/>
                  </a:lnTo>
                  <a:cubicBezTo>
                    <a:pt x="3749640" y="1572439"/>
                    <a:pt x="3731759" y="1615606"/>
                    <a:pt x="3699932" y="1647434"/>
                  </a:cubicBezTo>
                  <a:cubicBezTo>
                    <a:pt x="3668104" y="1679262"/>
                    <a:pt x="3624937" y="1697142"/>
                    <a:pt x="3579926" y="1697142"/>
                  </a:cubicBezTo>
                  <a:lnTo>
                    <a:pt x="169714" y="1697142"/>
                  </a:lnTo>
                  <a:cubicBezTo>
                    <a:pt x="124703" y="1697142"/>
                    <a:pt x="81536" y="1679261"/>
                    <a:pt x="49708" y="1647434"/>
                  </a:cubicBezTo>
                  <a:cubicBezTo>
                    <a:pt x="17880" y="1615606"/>
                    <a:pt x="0" y="1572439"/>
                    <a:pt x="0" y="1527428"/>
                  </a:cubicBezTo>
                  <a:lnTo>
                    <a:pt x="0" y="169714"/>
                  </a:lnTo>
                  <a:close/>
                </a:path>
              </a:pathLst>
            </a:cu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438" tIns="175438" rIns="175438" bIns="175438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300" b="1" i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получение информации в новой форме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707736" y="3787268"/>
              <a:ext cx="3749640" cy="1697142"/>
            </a:xfrm>
            <a:custGeom>
              <a:avLst/>
              <a:gdLst>
                <a:gd name="connsiteX0" fmla="*/ 0 w 3749640"/>
                <a:gd name="connsiteY0" fmla="*/ 169714 h 1697142"/>
                <a:gd name="connsiteX1" fmla="*/ 49708 w 3749640"/>
                <a:gd name="connsiteY1" fmla="*/ 49708 h 1697142"/>
                <a:gd name="connsiteX2" fmla="*/ 169714 w 3749640"/>
                <a:gd name="connsiteY2" fmla="*/ 0 h 1697142"/>
                <a:gd name="connsiteX3" fmla="*/ 3579926 w 3749640"/>
                <a:gd name="connsiteY3" fmla="*/ 0 h 1697142"/>
                <a:gd name="connsiteX4" fmla="*/ 3699932 w 3749640"/>
                <a:gd name="connsiteY4" fmla="*/ 49708 h 1697142"/>
                <a:gd name="connsiteX5" fmla="*/ 3749640 w 3749640"/>
                <a:gd name="connsiteY5" fmla="*/ 169714 h 1697142"/>
                <a:gd name="connsiteX6" fmla="*/ 3749640 w 3749640"/>
                <a:gd name="connsiteY6" fmla="*/ 1527428 h 1697142"/>
                <a:gd name="connsiteX7" fmla="*/ 3699932 w 3749640"/>
                <a:gd name="connsiteY7" fmla="*/ 1647434 h 1697142"/>
                <a:gd name="connsiteX8" fmla="*/ 3579926 w 3749640"/>
                <a:gd name="connsiteY8" fmla="*/ 1697142 h 1697142"/>
                <a:gd name="connsiteX9" fmla="*/ 169714 w 3749640"/>
                <a:gd name="connsiteY9" fmla="*/ 1697142 h 1697142"/>
                <a:gd name="connsiteX10" fmla="*/ 49708 w 3749640"/>
                <a:gd name="connsiteY10" fmla="*/ 1647434 h 1697142"/>
                <a:gd name="connsiteX11" fmla="*/ 0 w 3749640"/>
                <a:gd name="connsiteY11" fmla="*/ 1527428 h 1697142"/>
                <a:gd name="connsiteX12" fmla="*/ 0 w 3749640"/>
                <a:gd name="connsiteY12" fmla="*/ 169714 h 169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9640" h="1697142">
                  <a:moveTo>
                    <a:pt x="0" y="169714"/>
                  </a:moveTo>
                  <a:cubicBezTo>
                    <a:pt x="0" y="124703"/>
                    <a:pt x="17881" y="81536"/>
                    <a:pt x="49708" y="49708"/>
                  </a:cubicBezTo>
                  <a:cubicBezTo>
                    <a:pt x="81536" y="17880"/>
                    <a:pt x="124703" y="0"/>
                    <a:pt x="169714" y="0"/>
                  </a:cubicBezTo>
                  <a:lnTo>
                    <a:pt x="3579926" y="0"/>
                  </a:lnTo>
                  <a:cubicBezTo>
                    <a:pt x="3624937" y="0"/>
                    <a:pt x="3668104" y="17881"/>
                    <a:pt x="3699932" y="49708"/>
                  </a:cubicBezTo>
                  <a:cubicBezTo>
                    <a:pt x="3731760" y="81536"/>
                    <a:pt x="3749640" y="124703"/>
                    <a:pt x="3749640" y="169714"/>
                  </a:cubicBezTo>
                  <a:lnTo>
                    <a:pt x="3749640" y="1527428"/>
                  </a:lnTo>
                  <a:cubicBezTo>
                    <a:pt x="3749640" y="1572439"/>
                    <a:pt x="3731759" y="1615606"/>
                    <a:pt x="3699932" y="1647434"/>
                  </a:cubicBezTo>
                  <a:cubicBezTo>
                    <a:pt x="3668104" y="1679262"/>
                    <a:pt x="3624937" y="1697142"/>
                    <a:pt x="3579926" y="1697142"/>
                  </a:cubicBezTo>
                  <a:lnTo>
                    <a:pt x="169714" y="1697142"/>
                  </a:lnTo>
                  <a:cubicBezTo>
                    <a:pt x="124703" y="1697142"/>
                    <a:pt x="81536" y="1679261"/>
                    <a:pt x="49708" y="1647434"/>
                  </a:cubicBezTo>
                  <a:cubicBezTo>
                    <a:pt x="17880" y="1615606"/>
                    <a:pt x="0" y="1572439"/>
                    <a:pt x="0" y="1527428"/>
                  </a:cubicBezTo>
                  <a:lnTo>
                    <a:pt x="0" y="169714"/>
                  </a:lnTo>
                  <a:close/>
                </a:path>
              </a:pathLst>
            </a:cu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438" tIns="175438" rIns="175438" bIns="175438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300" b="1" i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получение новой информации</a:t>
              </a:r>
              <a:endParaRPr lang="ru-RU" sz="33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698211" y="478238"/>
              <a:ext cx="7814251" cy="1697142"/>
            </a:xfrm>
            <a:custGeom>
              <a:avLst/>
              <a:gdLst>
                <a:gd name="connsiteX0" fmla="*/ 0 w 7814251"/>
                <a:gd name="connsiteY0" fmla="*/ 169714 h 1697142"/>
                <a:gd name="connsiteX1" fmla="*/ 49708 w 7814251"/>
                <a:gd name="connsiteY1" fmla="*/ 49708 h 1697142"/>
                <a:gd name="connsiteX2" fmla="*/ 169714 w 7814251"/>
                <a:gd name="connsiteY2" fmla="*/ 0 h 1697142"/>
                <a:gd name="connsiteX3" fmla="*/ 7644537 w 7814251"/>
                <a:gd name="connsiteY3" fmla="*/ 0 h 1697142"/>
                <a:gd name="connsiteX4" fmla="*/ 7764543 w 7814251"/>
                <a:gd name="connsiteY4" fmla="*/ 49708 h 1697142"/>
                <a:gd name="connsiteX5" fmla="*/ 7814251 w 7814251"/>
                <a:gd name="connsiteY5" fmla="*/ 169714 h 1697142"/>
                <a:gd name="connsiteX6" fmla="*/ 7814251 w 7814251"/>
                <a:gd name="connsiteY6" fmla="*/ 1527428 h 1697142"/>
                <a:gd name="connsiteX7" fmla="*/ 7764543 w 7814251"/>
                <a:gd name="connsiteY7" fmla="*/ 1647434 h 1697142"/>
                <a:gd name="connsiteX8" fmla="*/ 7644537 w 7814251"/>
                <a:gd name="connsiteY8" fmla="*/ 1697142 h 1697142"/>
                <a:gd name="connsiteX9" fmla="*/ 169714 w 7814251"/>
                <a:gd name="connsiteY9" fmla="*/ 1697142 h 1697142"/>
                <a:gd name="connsiteX10" fmla="*/ 49708 w 7814251"/>
                <a:gd name="connsiteY10" fmla="*/ 1647434 h 1697142"/>
                <a:gd name="connsiteX11" fmla="*/ 0 w 7814251"/>
                <a:gd name="connsiteY11" fmla="*/ 1527428 h 1697142"/>
                <a:gd name="connsiteX12" fmla="*/ 0 w 7814251"/>
                <a:gd name="connsiteY12" fmla="*/ 169714 h 169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14251" h="1697142">
                  <a:moveTo>
                    <a:pt x="0" y="169714"/>
                  </a:moveTo>
                  <a:cubicBezTo>
                    <a:pt x="0" y="124703"/>
                    <a:pt x="17881" y="81536"/>
                    <a:pt x="49708" y="49708"/>
                  </a:cubicBezTo>
                  <a:cubicBezTo>
                    <a:pt x="81536" y="17880"/>
                    <a:pt x="124703" y="0"/>
                    <a:pt x="169714" y="0"/>
                  </a:cubicBezTo>
                  <a:lnTo>
                    <a:pt x="7644537" y="0"/>
                  </a:lnTo>
                  <a:cubicBezTo>
                    <a:pt x="7689548" y="0"/>
                    <a:pt x="7732715" y="17881"/>
                    <a:pt x="7764543" y="49708"/>
                  </a:cubicBezTo>
                  <a:cubicBezTo>
                    <a:pt x="7796371" y="81536"/>
                    <a:pt x="7814251" y="124703"/>
                    <a:pt x="7814251" y="169714"/>
                  </a:cubicBezTo>
                  <a:lnTo>
                    <a:pt x="7814251" y="1527428"/>
                  </a:lnTo>
                  <a:cubicBezTo>
                    <a:pt x="7814251" y="1572439"/>
                    <a:pt x="7796370" y="1615606"/>
                    <a:pt x="7764543" y="1647434"/>
                  </a:cubicBezTo>
                  <a:cubicBezTo>
                    <a:pt x="7732715" y="1679262"/>
                    <a:pt x="7689548" y="1697142"/>
                    <a:pt x="7644537" y="1697142"/>
                  </a:cubicBezTo>
                  <a:lnTo>
                    <a:pt x="169714" y="1697142"/>
                  </a:lnTo>
                  <a:cubicBezTo>
                    <a:pt x="124703" y="1697142"/>
                    <a:pt x="81536" y="1679261"/>
                    <a:pt x="49708" y="1647434"/>
                  </a:cubicBezTo>
                  <a:cubicBezTo>
                    <a:pt x="17880" y="1615606"/>
                    <a:pt x="0" y="1572439"/>
                    <a:pt x="0" y="1527428"/>
                  </a:cubicBezTo>
                  <a:lnTo>
                    <a:pt x="0" y="169714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348" tIns="217348" rIns="217348" bIns="217348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kern="1200" dirty="0" smtClean="0"/>
                <a:t>Обработка текстовой информации</a:t>
              </a:r>
              <a:endParaRPr lang="ru-RU" sz="44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98211" y="2313728"/>
              <a:ext cx="3749640" cy="1697142"/>
            </a:xfrm>
            <a:custGeom>
              <a:avLst/>
              <a:gdLst>
                <a:gd name="connsiteX0" fmla="*/ 0 w 3749640"/>
                <a:gd name="connsiteY0" fmla="*/ 169714 h 1697142"/>
                <a:gd name="connsiteX1" fmla="*/ 49708 w 3749640"/>
                <a:gd name="connsiteY1" fmla="*/ 49708 h 1697142"/>
                <a:gd name="connsiteX2" fmla="*/ 169714 w 3749640"/>
                <a:gd name="connsiteY2" fmla="*/ 0 h 1697142"/>
                <a:gd name="connsiteX3" fmla="*/ 3579926 w 3749640"/>
                <a:gd name="connsiteY3" fmla="*/ 0 h 1697142"/>
                <a:gd name="connsiteX4" fmla="*/ 3699932 w 3749640"/>
                <a:gd name="connsiteY4" fmla="*/ 49708 h 1697142"/>
                <a:gd name="connsiteX5" fmla="*/ 3749640 w 3749640"/>
                <a:gd name="connsiteY5" fmla="*/ 169714 h 1697142"/>
                <a:gd name="connsiteX6" fmla="*/ 3749640 w 3749640"/>
                <a:gd name="connsiteY6" fmla="*/ 1527428 h 1697142"/>
                <a:gd name="connsiteX7" fmla="*/ 3699932 w 3749640"/>
                <a:gd name="connsiteY7" fmla="*/ 1647434 h 1697142"/>
                <a:gd name="connsiteX8" fmla="*/ 3579926 w 3749640"/>
                <a:gd name="connsiteY8" fmla="*/ 1697142 h 1697142"/>
                <a:gd name="connsiteX9" fmla="*/ 169714 w 3749640"/>
                <a:gd name="connsiteY9" fmla="*/ 1697142 h 1697142"/>
                <a:gd name="connsiteX10" fmla="*/ 49708 w 3749640"/>
                <a:gd name="connsiteY10" fmla="*/ 1647434 h 1697142"/>
                <a:gd name="connsiteX11" fmla="*/ 0 w 3749640"/>
                <a:gd name="connsiteY11" fmla="*/ 1527428 h 1697142"/>
                <a:gd name="connsiteX12" fmla="*/ 0 w 3749640"/>
                <a:gd name="connsiteY12" fmla="*/ 169714 h 169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9640" h="1697142">
                  <a:moveTo>
                    <a:pt x="0" y="169714"/>
                  </a:moveTo>
                  <a:cubicBezTo>
                    <a:pt x="0" y="124703"/>
                    <a:pt x="17881" y="81536"/>
                    <a:pt x="49708" y="49708"/>
                  </a:cubicBezTo>
                  <a:cubicBezTo>
                    <a:pt x="81536" y="17880"/>
                    <a:pt x="124703" y="0"/>
                    <a:pt x="169714" y="0"/>
                  </a:cubicBezTo>
                  <a:lnTo>
                    <a:pt x="3579926" y="0"/>
                  </a:lnTo>
                  <a:cubicBezTo>
                    <a:pt x="3624937" y="0"/>
                    <a:pt x="3668104" y="17881"/>
                    <a:pt x="3699932" y="49708"/>
                  </a:cubicBezTo>
                  <a:cubicBezTo>
                    <a:pt x="3731760" y="81536"/>
                    <a:pt x="3749640" y="124703"/>
                    <a:pt x="3749640" y="169714"/>
                  </a:cubicBezTo>
                  <a:lnTo>
                    <a:pt x="3749640" y="1527428"/>
                  </a:lnTo>
                  <a:cubicBezTo>
                    <a:pt x="3749640" y="1572439"/>
                    <a:pt x="3731759" y="1615606"/>
                    <a:pt x="3699932" y="1647434"/>
                  </a:cubicBezTo>
                  <a:cubicBezTo>
                    <a:pt x="3668104" y="1679262"/>
                    <a:pt x="3624937" y="1697142"/>
                    <a:pt x="3579926" y="1697142"/>
                  </a:cubicBezTo>
                  <a:lnTo>
                    <a:pt x="169714" y="1697142"/>
                  </a:lnTo>
                  <a:cubicBezTo>
                    <a:pt x="124703" y="1697142"/>
                    <a:pt x="81536" y="1679261"/>
                    <a:pt x="49708" y="1647434"/>
                  </a:cubicBezTo>
                  <a:cubicBezTo>
                    <a:pt x="17880" y="1615606"/>
                    <a:pt x="0" y="1572439"/>
                    <a:pt x="0" y="1527428"/>
                  </a:cubicBezTo>
                  <a:lnTo>
                    <a:pt x="0" y="169714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348" tIns="217348" rIns="217348" bIns="217348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РЕДАКТИРОВАНИЕ</a:t>
              </a:r>
              <a:endParaRPr lang="ru-RU" sz="32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762822" y="2313728"/>
              <a:ext cx="3749640" cy="1697142"/>
            </a:xfrm>
            <a:custGeom>
              <a:avLst/>
              <a:gdLst>
                <a:gd name="connsiteX0" fmla="*/ 0 w 3749640"/>
                <a:gd name="connsiteY0" fmla="*/ 169714 h 1697142"/>
                <a:gd name="connsiteX1" fmla="*/ 49708 w 3749640"/>
                <a:gd name="connsiteY1" fmla="*/ 49708 h 1697142"/>
                <a:gd name="connsiteX2" fmla="*/ 169714 w 3749640"/>
                <a:gd name="connsiteY2" fmla="*/ 0 h 1697142"/>
                <a:gd name="connsiteX3" fmla="*/ 3579926 w 3749640"/>
                <a:gd name="connsiteY3" fmla="*/ 0 h 1697142"/>
                <a:gd name="connsiteX4" fmla="*/ 3699932 w 3749640"/>
                <a:gd name="connsiteY4" fmla="*/ 49708 h 1697142"/>
                <a:gd name="connsiteX5" fmla="*/ 3749640 w 3749640"/>
                <a:gd name="connsiteY5" fmla="*/ 169714 h 1697142"/>
                <a:gd name="connsiteX6" fmla="*/ 3749640 w 3749640"/>
                <a:gd name="connsiteY6" fmla="*/ 1527428 h 1697142"/>
                <a:gd name="connsiteX7" fmla="*/ 3699932 w 3749640"/>
                <a:gd name="connsiteY7" fmla="*/ 1647434 h 1697142"/>
                <a:gd name="connsiteX8" fmla="*/ 3579926 w 3749640"/>
                <a:gd name="connsiteY8" fmla="*/ 1697142 h 1697142"/>
                <a:gd name="connsiteX9" fmla="*/ 169714 w 3749640"/>
                <a:gd name="connsiteY9" fmla="*/ 1697142 h 1697142"/>
                <a:gd name="connsiteX10" fmla="*/ 49708 w 3749640"/>
                <a:gd name="connsiteY10" fmla="*/ 1647434 h 1697142"/>
                <a:gd name="connsiteX11" fmla="*/ 0 w 3749640"/>
                <a:gd name="connsiteY11" fmla="*/ 1527428 h 1697142"/>
                <a:gd name="connsiteX12" fmla="*/ 0 w 3749640"/>
                <a:gd name="connsiteY12" fmla="*/ 169714 h 169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9640" h="1697142">
                  <a:moveTo>
                    <a:pt x="0" y="169714"/>
                  </a:moveTo>
                  <a:cubicBezTo>
                    <a:pt x="0" y="124703"/>
                    <a:pt x="17881" y="81536"/>
                    <a:pt x="49708" y="49708"/>
                  </a:cubicBezTo>
                  <a:cubicBezTo>
                    <a:pt x="81536" y="17880"/>
                    <a:pt x="124703" y="0"/>
                    <a:pt x="169714" y="0"/>
                  </a:cubicBezTo>
                  <a:lnTo>
                    <a:pt x="3579926" y="0"/>
                  </a:lnTo>
                  <a:cubicBezTo>
                    <a:pt x="3624937" y="0"/>
                    <a:pt x="3668104" y="17881"/>
                    <a:pt x="3699932" y="49708"/>
                  </a:cubicBezTo>
                  <a:cubicBezTo>
                    <a:pt x="3731760" y="81536"/>
                    <a:pt x="3749640" y="124703"/>
                    <a:pt x="3749640" y="169714"/>
                  </a:cubicBezTo>
                  <a:lnTo>
                    <a:pt x="3749640" y="1527428"/>
                  </a:lnTo>
                  <a:cubicBezTo>
                    <a:pt x="3749640" y="1572439"/>
                    <a:pt x="3731759" y="1615606"/>
                    <a:pt x="3699932" y="1647434"/>
                  </a:cubicBezTo>
                  <a:cubicBezTo>
                    <a:pt x="3668104" y="1679262"/>
                    <a:pt x="3624937" y="1697142"/>
                    <a:pt x="3579926" y="1697142"/>
                  </a:cubicBezTo>
                  <a:lnTo>
                    <a:pt x="169714" y="1697142"/>
                  </a:lnTo>
                  <a:cubicBezTo>
                    <a:pt x="124703" y="1697142"/>
                    <a:pt x="81536" y="1679261"/>
                    <a:pt x="49708" y="1647434"/>
                  </a:cubicBezTo>
                  <a:cubicBezTo>
                    <a:pt x="17880" y="1615606"/>
                    <a:pt x="0" y="1572439"/>
                    <a:pt x="0" y="1527428"/>
                  </a:cubicBezTo>
                  <a:lnTo>
                    <a:pt x="0" y="169714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348" tIns="217348" rIns="217348" bIns="217348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kern="1200" dirty="0" smtClean="0"/>
                <a:t>?</a:t>
              </a:r>
              <a:endParaRPr lang="ru-RU" sz="4400" kern="1200" dirty="0"/>
            </a:p>
          </p:txBody>
        </p:sp>
      </p:grp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698211" y="478238"/>
            <a:ext cx="7814251" cy="5015697"/>
            <a:chOff x="698211" y="478238"/>
            <a:chExt cx="7814251" cy="5015697"/>
          </a:xfrm>
        </p:grpSpPr>
        <p:sp>
          <p:nvSpPr>
            <p:cNvPr id="11" name="Полилиния 10"/>
            <p:cNvSpPr/>
            <p:nvPr/>
          </p:nvSpPr>
          <p:spPr>
            <a:xfrm>
              <a:off x="4762822" y="3796793"/>
              <a:ext cx="3749640" cy="1697142"/>
            </a:xfrm>
            <a:custGeom>
              <a:avLst/>
              <a:gdLst>
                <a:gd name="connsiteX0" fmla="*/ 0 w 3749640"/>
                <a:gd name="connsiteY0" fmla="*/ 169714 h 1697142"/>
                <a:gd name="connsiteX1" fmla="*/ 49708 w 3749640"/>
                <a:gd name="connsiteY1" fmla="*/ 49708 h 1697142"/>
                <a:gd name="connsiteX2" fmla="*/ 169714 w 3749640"/>
                <a:gd name="connsiteY2" fmla="*/ 0 h 1697142"/>
                <a:gd name="connsiteX3" fmla="*/ 3579926 w 3749640"/>
                <a:gd name="connsiteY3" fmla="*/ 0 h 1697142"/>
                <a:gd name="connsiteX4" fmla="*/ 3699932 w 3749640"/>
                <a:gd name="connsiteY4" fmla="*/ 49708 h 1697142"/>
                <a:gd name="connsiteX5" fmla="*/ 3749640 w 3749640"/>
                <a:gd name="connsiteY5" fmla="*/ 169714 h 1697142"/>
                <a:gd name="connsiteX6" fmla="*/ 3749640 w 3749640"/>
                <a:gd name="connsiteY6" fmla="*/ 1527428 h 1697142"/>
                <a:gd name="connsiteX7" fmla="*/ 3699932 w 3749640"/>
                <a:gd name="connsiteY7" fmla="*/ 1647434 h 1697142"/>
                <a:gd name="connsiteX8" fmla="*/ 3579926 w 3749640"/>
                <a:gd name="connsiteY8" fmla="*/ 1697142 h 1697142"/>
                <a:gd name="connsiteX9" fmla="*/ 169714 w 3749640"/>
                <a:gd name="connsiteY9" fmla="*/ 1697142 h 1697142"/>
                <a:gd name="connsiteX10" fmla="*/ 49708 w 3749640"/>
                <a:gd name="connsiteY10" fmla="*/ 1647434 h 1697142"/>
                <a:gd name="connsiteX11" fmla="*/ 0 w 3749640"/>
                <a:gd name="connsiteY11" fmla="*/ 1527428 h 1697142"/>
                <a:gd name="connsiteX12" fmla="*/ 0 w 3749640"/>
                <a:gd name="connsiteY12" fmla="*/ 169714 h 169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9640" h="1697142">
                  <a:moveTo>
                    <a:pt x="0" y="169714"/>
                  </a:moveTo>
                  <a:cubicBezTo>
                    <a:pt x="0" y="124703"/>
                    <a:pt x="17881" y="81536"/>
                    <a:pt x="49708" y="49708"/>
                  </a:cubicBezTo>
                  <a:cubicBezTo>
                    <a:pt x="81536" y="17880"/>
                    <a:pt x="124703" y="0"/>
                    <a:pt x="169714" y="0"/>
                  </a:cubicBezTo>
                  <a:lnTo>
                    <a:pt x="3579926" y="0"/>
                  </a:lnTo>
                  <a:cubicBezTo>
                    <a:pt x="3624937" y="0"/>
                    <a:pt x="3668104" y="17881"/>
                    <a:pt x="3699932" y="49708"/>
                  </a:cubicBezTo>
                  <a:cubicBezTo>
                    <a:pt x="3731760" y="81536"/>
                    <a:pt x="3749640" y="124703"/>
                    <a:pt x="3749640" y="169714"/>
                  </a:cubicBezTo>
                  <a:lnTo>
                    <a:pt x="3749640" y="1527428"/>
                  </a:lnTo>
                  <a:cubicBezTo>
                    <a:pt x="3749640" y="1572439"/>
                    <a:pt x="3731759" y="1615606"/>
                    <a:pt x="3699932" y="1647434"/>
                  </a:cubicBezTo>
                  <a:cubicBezTo>
                    <a:pt x="3668104" y="1679262"/>
                    <a:pt x="3624937" y="1697142"/>
                    <a:pt x="3579926" y="1697142"/>
                  </a:cubicBezTo>
                  <a:lnTo>
                    <a:pt x="169714" y="1697142"/>
                  </a:lnTo>
                  <a:cubicBezTo>
                    <a:pt x="124703" y="1697142"/>
                    <a:pt x="81536" y="1679261"/>
                    <a:pt x="49708" y="1647434"/>
                  </a:cubicBezTo>
                  <a:cubicBezTo>
                    <a:pt x="17880" y="1615606"/>
                    <a:pt x="0" y="1572439"/>
                    <a:pt x="0" y="1527428"/>
                  </a:cubicBezTo>
                  <a:lnTo>
                    <a:pt x="0" y="169714"/>
                  </a:lnTo>
                  <a:close/>
                </a:path>
              </a:pathLst>
            </a:cu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438" tIns="175438" rIns="175438" bIns="175438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300" b="1" i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получение информации в новой форме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707736" y="3787268"/>
              <a:ext cx="3749640" cy="1697142"/>
            </a:xfrm>
            <a:custGeom>
              <a:avLst/>
              <a:gdLst>
                <a:gd name="connsiteX0" fmla="*/ 0 w 3749640"/>
                <a:gd name="connsiteY0" fmla="*/ 169714 h 1697142"/>
                <a:gd name="connsiteX1" fmla="*/ 49708 w 3749640"/>
                <a:gd name="connsiteY1" fmla="*/ 49708 h 1697142"/>
                <a:gd name="connsiteX2" fmla="*/ 169714 w 3749640"/>
                <a:gd name="connsiteY2" fmla="*/ 0 h 1697142"/>
                <a:gd name="connsiteX3" fmla="*/ 3579926 w 3749640"/>
                <a:gd name="connsiteY3" fmla="*/ 0 h 1697142"/>
                <a:gd name="connsiteX4" fmla="*/ 3699932 w 3749640"/>
                <a:gd name="connsiteY4" fmla="*/ 49708 h 1697142"/>
                <a:gd name="connsiteX5" fmla="*/ 3749640 w 3749640"/>
                <a:gd name="connsiteY5" fmla="*/ 169714 h 1697142"/>
                <a:gd name="connsiteX6" fmla="*/ 3749640 w 3749640"/>
                <a:gd name="connsiteY6" fmla="*/ 1527428 h 1697142"/>
                <a:gd name="connsiteX7" fmla="*/ 3699932 w 3749640"/>
                <a:gd name="connsiteY7" fmla="*/ 1647434 h 1697142"/>
                <a:gd name="connsiteX8" fmla="*/ 3579926 w 3749640"/>
                <a:gd name="connsiteY8" fmla="*/ 1697142 h 1697142"/>
                <a:gd name="connsiteX9" fmla="*/ 169714 w 3749640"/>
                <a:gd name="connsiteY9" fmla="*/ 1697142 h 1697142"/>
                <a:gd name="connsiteX10" fmla="*/ 49708 w 3749640"/>
                <a:gd name="connsiteY10" fmla="*/ 1647434 h 1697142"/>
                <a:gd name="connsiteX11" fmla="*/ 0 w 3749640"/>
                <a:gd name="connsiteY11" fmla="*/ 1527428 h 1697142"/>
                <a:gd name="connsiteX12" fmla="*/ 0 w 3749640"/>
                <a:gd name="connsiteY12" fmla="*/ 169714 h 169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9640" h="1697142">
                  <a:moveTo>
                    <a:pt x="0" y="169714"/>
                  </a:moveTo>
                  <a:cubicBezTo>
                    <a:pt x="0" y="124703"/>
                    <a:pt x="17881" y="81536"/>
                    <a:pt x="49708" y="49708"/>
                  </a:cubicBezTo>
                  <a:cubicBezTo>
                    <a:pt x="81536" y="17880"/>
                    <a:pt x="124703" y="0"/>
                    <a:pt x="169714" y="0"/>
                  </a:cubicBezTo>
                  <a:lnTo>
                    <a:pt x="3579926" y="0"/>
                  </a:lnTo>
                  <a:cubicBezTo>
                    <a:pt x="3624937" y="0"/>
                    <a:pt x="3668104" y="17881"/>
                    <a:pt x="3699932" y="49708"/>
                  </a:cubicBezTo>
                  <a:cubicBezTo>
                    <a:pt x="3731760" y="81536"/>
                    <a:pt x="3749640" y="124703"/>
                    <a:pt x="3749640" y="169714"/>
                  </a:cubicBezTo>
                  <a:lnTo>
                    <a:pt x="3749640" y="1527428"/>
                  </a:lnTo>
                  <a:cubicBezTo>
                    <a:pt x="3749640" y="1572439"/>
                    <a:pt x="3731759" y="1615606"/>
                    <a:pt x="3699932" y="1647434"/>
                  </a:cubicBezTo>
                  <a:cubicBezTo>
                    <a:pt x="3668104" y="1679262"/>
                    <a:pt x="3624937" y="1697142"/>
                    <a:pt x="3579926" y="1697142"/>
                  </a:cubicBezTo>
                  <a:lnTo>
                    <a:pt x="169714" y="1697142"/>
                  </a:lnTo>
                  <a:cubicBezTo>
                    <a:pt x="124703" y="1697142"/>
                    <a:pt x="81536" y="1679261"/>
                    <a:pt x="49708" y="1647434"/>
                  </a:cubicBezTo>
                  <a:cubicBezTo>
                    <a:pt x="17880" y="1615606"/>
                    <a:pt x="0" y="1572439"/>
                    <a:pt x="0" y="1527428"/>
                  </a:cubicBezTo>
                  <a:lnTo>
                    <a:pt x="0" y="169714"/>
                  </a:lnTo>
                  <a:close/>
                </a:path>
              </a:pathLst>
            </a:cu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438" tIns="175438" rIns="175438" bIns="175438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300" b="1" i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получение новой информации</a:t>
              </a:r>
              <a:endParaRPr lang="ru-RU" sz="33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698211" y="478238"/>
              <a:ext cx="7814251" cy="1697142"/>
            </a:xfrm>
            <a:custGeom>
              <a:avLst/>
              <a:gdLst>
                <a:gd name="connsiteX0" fmla="*/ 0 w 7814251"/>
                <a:gd name="connsiteY0" fmla="*/ 169714 h 1697142"/>
                <a:gd name="connsiteX1" fmla="*/ 49708 w 7814251"/>
                <a:gd name="connsiteY1" fmla="*/ 49708 h 1697142"/>
                <a:gd name="connsiteX2" fmla="*/ 169714 w 7814251"/>
                <a:gd name="connsiteY2" fmla="*/ 0 h 1697142"/>
                <a:gd name="connsiteX3" fmla="*/ 7644537 w 7814251"/>
                <a:gd name="connsiteY3" fmla="*/ 0 h 1697142"/>
                <a:gd name="connsiteX4" fmla="*/ 7764543 w 7814251"/>
                <a:gd name="connsiteY4" fmla="*/ 49708 h 1697142"/>
                <a:gd name="connsiteX5" fmla="*/ 7814251 w 7814251"/>
                <a:gd name="connsiteY5" fmla="*/ 169714 h 1697142"/>
                <a:gd name="connsiteX6" fmla="*/ 7814251 w 7814251"/>
                <a:gd name="connsiteY6" fmla="*/ 1527428 h 1697142"/>
                <a:gd name="connsiteX7" fmla="*/ 7764543 w 7814251"/>
                <a:gd name="connsiteY7" fmla="*/ 1647434 h 1697142"/>
                <a:gd name="connsiteX8" fmla="*/ 7644537 w 7814251"/>
                <a:gd name="connsiteY8" fmla="*/ 1697142 h 1697142"/>
                <a:gd name="connsiteX9" fmla="*/ 169714 w 7814251"/>
                <a:gd name="connsiteY9" fmla="*/ 1697142 h 1697142"/>
                <a:gd name="connsiteX10" fmla="*/ 49708 w 7814251"/>
                <a:gd name="connsiteY10" fmla="*/ 1647434 h 1697142"/>
                <a:gd name="connsiteX11" fmla="*/ 0 w 7814251"/>
                <a:gd name="connsiteY11" fmla="*/ 1527428 h 1697142"/>
                <a:gd name="connsiteX12" fmla="*/ 0 w 7814251"/>
                <a:gd name="connsiteY12" fmla="*/ 169714 h 169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14251" h="1697142">
                  <a:moveTo>
                    <a:pt x="0" y="169714"/>
                  </a:moveTo>
                  <a:cubicBezTo>
                    <a:pt x="0" y="124703"/>
                    <a:pt x="17881" y="81536"/>
                    <a:pt x="49708" y="49708"/>
                  </a:cubicBezTo>
                  <a:cubicBezTo>
                    <a:pt x="81536" y="17880"/>
                    <a:pt x="124703" y="0"/>
                    <a:pt x="169714" y="0"/>
                  </a:cubicBezTo>
                  <a:lnTo>
                    <a:pt x="7644537" y="0"/>
                  </a:lnTo>
                  <a:cubicBezTo>
                    <a:pt x="7689548" y="0"/>
                    <a:pt x="7732715" y="17881"/>
                    <a:pt x="7764543" y="49708"/>
                  </a:cubicBezTo>
                  <a:cubicBezTo>
                    <a:pt x="7796371" y="81536"/>
                    <a:pt x="7814251" y="124703"/>
                    <a:pt x="7814251" y="169714"/>
                  </a:cubicBezTo>
                  <a:lnTo>
                    <a:pt x="7814251" y="1527428"/>
                  </a:lnTo>
                  <a:cubicBezTo>
                    <a:pt x="7814251" y="1572439"/>
                    <a:pt x="7796370" y="1615606"/>
                    <a:pt x="7764543" y="1647434"/>
                  </a:cubicBezTo>
                  <a:cubicBezTo>
                    <a:pt x="7732715" y="1679262"/>
                    <a:pt x="7689548" y="1697142"/>
                    <a:pt x="7644537" y="1697142"/>
                  </a:cubicBezTo>
                  <a:lnTo>
                    <a:pt x="169714" y="1697142"/>
                  </a:lnTo>
                  <a:cubicBezTo>
                    <a:pt x="124703" y="1697142"/>
                    <a:pt x="81536" y="1679261"/>
                    <a:pt x="49708" y="1647434"/>
                  </a:cubicBezTo>
                  <a:cubicBezTo>
                    <a:pt x="17880" y="1615606"/>
                    <a:pt x="0" y="1572439"/>
                    <a:pt x="0" y="1527428"/>
                  </a:cubicBezTo>
                  <a:lnTo>
                    <a:pt x="0" y="169714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348" tIns="217348" rIns="217348" bIns="217348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kern="1200" dirty="0" smtClean="0"/>
                <a:t>Обработка текстовой информации</a:t>
              </a:r>
              <a:endParaRPr lang="ru-RU" sz="44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98211" y="2313728"/>
              <a:ext cx="3749640" cy="1697142"/>
            </a:xfrm>
            <a:custGeom>
              <a:avLst/>
              <a:gdLst>
                <a:gd name="connsiteX0" fmla="*/ 0 w 3749640"/>
                <a:gd name="connsiteY0" fmla="*/ 169714 h 1697142"/>
                <a:gd name="connsiteX1" fmla="*/ 49708 w 3749640"/>
                <a:gd name="connsiteY1" fmla="*/ 49708 h 1697142"/>
                <a:gd name="connsiteX2" fmla="*/ 169714 w 3749640"/>
                <a:gd name="connsiteY2" fmla="*/ 0 h 1697142"/>
                <a:gd name="connsiteX3" fmla="*/ 3579926 w 3749640"/>
                <a:gd name="connsiteY3" fmla="*/ 0 h 1697142"/>
                <a:gd name="connsiteX4" fmla="*/ 3699932 w 3749640"/>
                <a:gd name="connsiteY4" fmla="*/ 49708 h 1697142"/>
                <a:gd name="connsiteX5" fmla="*/ 3749640 w 3749640"/>
                <a:gd name="connsiteY5" fmla="*/ 169714 h 1697142"/>
                <a:gd name="connsiteX6" fmla="*/ 3749640 w 3749640"/>
                <a:gd name="connsiteY6" fmla="*/ 1527428 h 1697142"/>
                <a:gd name="connsiteX7" fmla="*/ 3699932 w 3749640"/>
                <a:gd name="connsiteY7" fmla="*/ 1647434 h 1697142"/>
                <a:gd name="connsiteX8" fmla="*/ 3579926 w 3749640"/>
                <a:gd name="connsiteY8" fmla="*/ 1697142 h 1697142"/>
                <a:gd name="connsiteX9" fmla="*/ 169714 w 3749640"/>
                <a:gd name="connsiteY9" fmla="*/ 1697142 h 1697142"/>
                <a:gd name="connsiteX10" fmla="*/ 49708 w 3749640"/>
                <a:gd name="connsiteY10" fmla="*/ 1647434 h 1697142"/>
                <a:gd name="connsiteX11" fmla="*/ 0 w 3749640"/>
                <a:gd name="connsiteY11" fmla="*/ 1527428 h 1697142"/>
                <a:gd name="connsiteX12" fmla="*/ 0 w 3749640"/>
                <a:gd name="connsiteY12" fmla="*/ 169714 h 169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9640" h="1697142">
                  <a:moveTo>
                    <a:pt x="0" y="169714"/>
                  </a:moveTo>
                  <a:cubicBezTo>
                    <a:pt x="0" y="124703"/>
                    <a:pt x="17881" y="81536"/>
                    <a:pt x="49708" y="49708"/>
                  </a:cubicBezTo>
                  <a:cubicBezTo>
                    <a:pt x="81536" y="17880"/>
                    <a:pt x="124703" y="0"/>
                    <a:pt x="169714" y="0"/>
                  </a:cubicBezTo>
                  <a:lnTo>
                    <a:pt x="3579926" y="0"/>
                  </a:lnTo>
                  <a:cubicBezTo>
                    <a:pt x="3624937" y="0"/>
                    <a:pt x="3668104" y="17881"/>
                    <a:pt x="3699932" y="49708"/>
                  </a:cubicBezTo>
                  <a:cubicBezTo>
                    <a:pt x="3731760" y="81536"/>
                    <a:pt x="3749640" y="124703"/>
                    <a:pt x="3749640" y="169714"/>
                  </a:cubicBezTo>
                  <a:lnTo>
                    <a:pt x="3749640" y="1527428"/>
                  </a:lnTo>
                  <a:cubicBezTo>
                    <a:pt x="3749640" y="1572439"/>
                    <a:pt x="3731759" y="1615606"/>
                    <a:pt x="3699932" y="1647434"/>
                  </a:cubicBezTo>
                  <a:cubicBezTo>
                    <a:pt x="3668104" y="1679262"/>
                    <a:pt x="3624937" y="1697142"/>
                    <a:pt x="3579926" y="1697142"/>
                  </a:cubicBezTo>
                  <a:lnTo>
                    <a:pt x="169714" y="1697142"/>
                  </a:lnTo>
                  <a:cubicBezTo>
                    <a:pt x="124703" y="1697142"/>
                    <a:pt x="81536" y="1679261"/>
                    <a:pt x="49708" y="1647434"/>
                  </a:cubicBezTo>
                  <a:cubicBezTo>
                    <a:pt x="17880" y="1615606"/>
                    <a:pt x="0" y="1572439"/>
                    <a:pt x="0" y="1527428"/>
                  </a:cubicBezTo>
                  <a:lnTo>
                    <a:pt x="0" y="169714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348" tIns="217348" rIns="217348" bIns="217348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РЕДАКТИРОВАНИЕ</a:t>
              </a:r>
              <a:endParaRPr lang="ru-RU" sz="32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762822" y="2313728"/>
              <a:ext cx="3749640" cy="1697142"/>
            </a:xfrm>
            <a:custGeom>
              <a:avLst/>
              <a:gdLst>
                <a:gd name="connsiteX0" fmla="*/ 0 w 3749640"/>
                <a:gd name="connsiteY0" fmla="*/ 169714 h 1697142"/>
                <a:gd name="connsiteX1" fmla="*/ 49708 w 3749640"/>
                <a:gd name="connsiteY1" fmla="*/ 49708 h 1697142"/>
                <a:gd name="connsiteX2" fmla="*/ 169714 w 3749640"/>
                <a:gd name="connsiteY2" fmla="*/ 0 h 1697142"/>
                <a:gd name="connsiteX3" fmla="*/ 3579926 w 3749640"/>
                <a:gd name="connsiteY3" fmla="*/ 0 h 1697142"/>
                <a:gd name="connsiteX4" fmla="*/ 3699932 w 3749640"/>
                <a:gd name="connsiteY4" fmla="*/ 49708 h 1697142"/>
                <a:gd name="connsiteX5" fmla="*/ 3749640 w 3749640"/>
                <a:gd name="connsiteY5" fmla="*/ 169714 h 1697142"/>
                <a:gd name="connsiteX6" fmla="*/ 3749640 w 3749640"/>
                <a:gd name="connsiteY6" fmla="*/ 1527428 h 1697142"/>
                <a:gd name="connsiteX7" fmla="*/ 3699932 w 3749640"/>
                <a:gd name="connsiteY7" fmla="*/ 1647434 h 1697142"/>
                <a:gd name="connsiteX8" fmla="*/ 3579926 w 3749640"/>
                <a:gd name="connsiteY8" fmla="*/ 1697142 h 1697142"/>
                <a:gd name="connsiteX9" fmla="*/ 169714 w 3749640"/>
                <a:gd name="connsiteY9" fmla="*/ 1697142 h 1697142"/>
                <a:gd name="connsiteX10" fmla="*/ 49708 w 3749640"/>
                <a:gd name="connsiteY10" fmla="*/ 1647434 h 1697142"/>
                <a:gd name="connsiteX11" fmla="*/ 0 w 3749640"/>
                <a:gd name="connsiteY11" fmla="*/ 1527428 h 1697142"/>
                <a:gd name="connsiteX12" fmla="*/ 0 w 3749640"/>
                <a:gd name="connsiteY12" fmla="*/ 169714 h 169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9640" h="1697142">
                  <a:moveTo>
                    <a:pt x="0" y="169714"/>
                  </a:moveTo>
                  <a:cubicBezTo>
                    <a:pt x="0" y="124703"/>
                    <a:pt x="17881" y="81536"/>
                    <a:pt x="49708" y="49708"/>
                  </a:cubicBezTo>
                  <a:cubicBezTo>
                    <a:pt x="81536" y="17880"/>
                    <a:pt x="124703" y="0"/>
                    <a:pt x="169714" y="0"/>
                  </a:cubicBezTo>
                  <a:lnTo>
                    <a:pt x="3579926" y="0"/>
                  </a:lnTo>
                  <a:cubicBezTo>
                    <a:pt x="3624937" y="0"/>
                    <a:pt x="3668104" y="17881"/>
                    <a:pt x="3699932" y="49708"/>
                  </a:cubicBezTo>
                  <a:cubicBezTo>
                    <a:pt x="3731760" y="81536"/>
                    <a:pt x="3749640" y="124703"/>
                    <a:pt x="3749640" y="169714"/>
                  </a:cubicBezTo>
                  <a:lnTo>
                    <a:pt x="3749640" y="1527428"/>
                  </a:lnTo>
                  <a:cubicBezTo>
                    <a:pt x="3749640" y="1572439"/>
                    <a:pt x="3731759" y="1615606"/>
                    <a:pt x="3699932" y="1647434"/>
                  </a:cubicBezTo>
                  <a:cubicBezTo>
                    <a:pt x="3668104" y="1679262"/>
                    <a:pt x="3624937" y="1697142"/>
                    <a:pt x="3579926" y="1697142"/>
                  </a:cubicBezTo>
                  <a:lnTo>
                    <a:pt x="169714" y="1697142"/>
                  </a:lnTo>
                  <a:cubicBezTo>
                    <a:pt x="124703" y="1697142"/>
                    <a:pt x="81536" y="1679261"/>
                    <a:pt x="49708" y="1647434"/>
                  </a:cubicBezTo>
                  <a:cubicBezTo>
                    <a:pt x="17880" y="1615606"/>
                    <a:pt x="0" y="1572439"/>
                    <a:pt x="0" y="1527428"/>
                  </a:cubicBezTo>
                  <a:lnTo>
                    <a:pt x="0" y="169714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348" tIns="217348" rIns="217348" bIns="217348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dirty="0"/>
                <a:t>ФОРМАТИРОВАНИЕ</a:t>
              </a:r>
            </a:p>
          </p:txBody>
        </p:sp>
      </p:grpSp>
    </p:spTree>
  </p:cSld>
  <p:clrMapOvr>
    <a:masterClrMapping/>
  </p:clrMapOvr>
  <p:transition spd="slow">
    <p:fad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162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Открытая</vt:lpstr>
      <vt:lpstr>Слайд 1</vt:lpstr>
      <vt:lpstr>Слайд 2</vt:lpstr>
      <vt:lpstr>Слайд 3</vt:lpstr>
      <vt:lpstr>Слайд 4</vt:lpstr>
      <vt:lpstr>Слайд 5</vt:lpstr>
      <vt:lpstr>Обработка текстовой информации</vt:lpstr>
      <vt:lpstr>Слайд 7</vt:lpstr>
      <vt:lpstr>Слайд 8</vt:lpstr>
      <vt:lpstr>Слайд 9</vt:lpstr>
      <vt:lpstr>Слайд 10</vt:lpstr>
      <vt:lpstr>Какие клавиши используются при редактировании текста?</vt:lpstr>
      <vt:lpstr>Слайд 12</vt:lpstr>
      <vt:lpstr>Что находится справа и слева от курсора в приведенных примерах?</vt:lpstr>
      <vt:lpstr>Слайд 14</vt:lpstr>
      <vt:lpstr>Слайд 15</vt:lpstr>
      <vt:lpstr>Слайд 16</vt:lpstr>
      <vt:lpstr>Ctrl + Z</vt:lpstr>
      <vt:lpstr>Домашнее задание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7</cp:revision>
  <dcterms:created xsi:type="dcterms:W3CDTF">2010-01-18T17:03:48Z</dcterms:created>
  <dcterms:modified xsi:type="dcterms:W3CDTF">2010-01-18T18:08:55Z</dcterms:modified>
</cp:coreProperties>
</file>