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7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68" r:id="rId15"/>
    <p:sldId id="26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CC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6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6628765-54EE-449C-9CED-88650564EA03}" type="datetimeFigureOut">
              <a:rPr lang="ru-RU" smtClean="0"/>
              <a:t>20.01.2010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3CDD1A6-1753-4078-B236-760DE57D21F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4929190" y="3429000"/>
            <a:ext cx="3714776" cy="271464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28596" y="3429000"/>
            <a:ext cx="3714776" cy="271464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42852"/>
            <a:ext cx="835824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Какое действие с тексто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 было произведено?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3786190"/>
            <a:ext cx="3429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Мама мыл раму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42976" y="2500306"/>
            <a:ext cx="2026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БЫЛО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99452" y="2500306"/>
            <a:ext cx="21718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СТАЛО</a:t>
            </a:r>
            <a:endParaRPr lang="ru-RU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43504" y="3786190"/>
            <a:ext cx="3429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Мама мыла раму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Перемещение по тексту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← →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- на символ</a:t>
            </a:r>
          </a:p>
          <a:p>
            <a:r>
              <a:rPr lang="ru-RU" dirty="0" err="1" smtClean="0"/>
              <a:t>↓</a:t>
            </a:r>
            <a:r>
              <a:rPr lang="ru-RU" dirty="0" smtClean="0"/>
              <a:t> ↑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- на строку</a:t>
            </a:r>
          </a:p>
          <a:p>
            <a:r>
              <a:rPr lang="en-US" dirty="0" smtClean="0"/>
              <a:t>Home 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- в начало строки</a:t>
            </a:r>
          </a:p>
          <a:p>
            <a:r>
              <a:rPr lang="en-US" dirty="0" smtClean="0"/>
              <a:t>End   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 конец строки</a:t>
            </a:r>
          </a:p>
          <a:p>
            <a:r>
              <a:rPr lang="en-US" dirty="0" smtClean="0"/>
              <a:t>Ctrl + </a:t>
            </a:r>
            <a:r>
              <a:rPr lang="ru-RU" dirty="0" smtClean="0"/>
              <a:t>→</a:t>
            </a:r>
            <a:r>
              <a:rPr lang="en-US" dirty="0" smtClean="0"/>
              <a:t> 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- на слово</a:t>
            </a:r>
          </a:p>
          <a:p>
            <a:r>
              <a:rPr lang="en-US" dirty="0" smtClean="0"/>
              <a:t>Ctrl + Home</a:t>
            </a:r>
            <a:r>
              <a:rPr lang="ru-RU" dirty="0" smtClean="0"/>
              <a:t> 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- в начало текста</a:t>
            </a:r>
          </a:p>
          <a:p>
            <a:r>
              <a:rPr lang="en-US" dirty="0" smtClean="0"/>
              <a:t>Ctrl + End </a:t>
            </a:r>
            <a:r>
              <a:rPr lang="ru-RU" dirty="0" smtClean="0"/>
              <a:t>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 конец текста</a:t>
            </a:r>
          </a:p>
          <a:p>
            <a:r>
              <a:rPr lang="en-US" dirty="0" smtClean="0"/>
              <a:t>Pg Up,    Pg Down</a:t>
            </a:r>
            <a:r>
              <a:rPr lang="ru-RU" dirty="0" smtClean="0"/>
              <a:t> 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- на экран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Выделение фрагментов текста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← →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- на символ</a:t>
            </a:r>
          </a:p>
          <a:p>
            <a:r>
              <a:rPr lang="ru-RU" dirty="0" err="1" smtClean="0"/>
              <a:t>↓</a:t>
            </a:r>
            <a:r>
              <a:rPr lang="ru-RU" dirty="0" smtClean="0"/>
              <a:t> ↑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- на строку</a:t>
            </a:r>
          </a:p>
          <a:p>
            <a:r>
              <a:rPr lang="en-US" dirty="0" smtClean="0"/>
              <a:t>Home 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- в начало строки</a:t>
            </a:r>
          </a:p>
          <a:p>
            <a:r>
              <a:rPr lang="en-US" dirty="0" smtClean="0"/>
              <a:t>End   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 конец строки</a:t>
            </a:r>
          </a:p>
          <a:p>
            <a:r>
              <a:rPr lang="en-US" dirty="0" smtClean="0"/>
              <a:t>Ctrl + </a:t>
            </a:r>
            <a:r>
              <a:rPr lang="ru-RU" dirty="0" smtClean="0"/>
              <a:t>→</a:t>
            </a:r>
            <a:r>
              <a:rPr lang="en-US" dirty="0" smtClean="0"/>
              <a:t> 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- на слово</a:t>
            </a:r>
          </a:p>
          <a:p>
            <a:r>
              <a:rPr lang="en-US" dirty="0" smtClean="0"/>
              <a:t>Ctrl + Home</a:t>
            </a:r>
            <a:r>
              <a:rPr lang="ru-RU" dirty="0" smtClean="0"/>
              <a:t> 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- в начало текста</a:t>
            </a:r>
          </a:p>
          <a:p>
            <a:r>
              <a:rPr lang="en-US" dirty="0" smtClean="0"/>
              <a:t>Ctrl + End </a:t>
            </a:r>
            <a:r>
              <a:rPr lang="ru-RU" dirty="0" smtClean="0"/>
              <a:t>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 конец текста</a:t>
            </a:r>
          </a:p>
          <a:p>
            <a:r>
              <a:rPr lang="en-US" dirty="0" smtClean="0"/>
              <a:t>Pg Up,    Pg Down</a:t>
            </a:r>
            <a:r>
              <a:rPr lang="ru-RU" dirty="0" smtClean="0"/>
              <a:t> 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- на экран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857884" y="1857364"/>
            <a:ext cx="25603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+ 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Shift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screen"/>
          <a:srcRect l="10298" t="15874" r="6735" b="17450"/>
          <a:stretch>
            <a:fillRect/>
          </a:stretch>
        </p:blipFill>
        <p:spPr bwMode="auto">
          <a:xfrm>
            <a:off x="928662" y="357166"/>
            <a:ext cx="7215238" cy="362398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785786" y="142852"/>
            <a:ext cx="714380" cy="4214818"/>
          </a:xfrm>
          <a:prstGeom prst="rect">
            <a:avLst/>
          </a:prstGeom>
          <a:solidFill>
            <a:schemeClr val="accent1"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 flipH="1">
            <a:off x="6786578" y="571480"/>
            <a:ext cx="1214446" cy="962044"/>
          </a:xfrm>
          <a:custGeom>
            <a:avLst/>
            <a:gdLst>
              <a:gd name="connsiteX0" fmla="*/ 0 w 1304925"/>
              <a:gd name="connsiteY0" fmla="*/ 952500 h 1228725"/>
              <a:gd name="connsiteX1" fmla="*/ 542925 w 1304925"/>
              <a:gd name="connsiteY1" fmla="*/ 495300 h 1228725"/>
              <a:gd name="connsiteX2" fmla="*/ 247650 w 1304925"/>
              <a:gd name="connsiteY2" fmla="*/ 495300 h 1228725"/>
              <a:gd name="connsiteX3" fmla="*/ 1304925 w 1304925"/>
              <a:gd name="connsiteY3" fmla="*/ 0 h 1228725"/>
              <a:gd name="connsiteX4" fmla="*/ 1057275 w 1304925"/>
              <a:gd name="connsiteY4" fmla="*/ 800100 h 1228725"/>
              <a:gd name="connsiteX5" fmla="*/ 981075 w 1304925"/>
              <a:gd name="connsiteY5" fmla="*/ 657225 h 1228725"/>
              <a:gd name="connsiteX6" fmla="*/ 381000 w 1304925"/>
              <a:gd name="connsiteY6" fmla="*/ 1228725 h 1228725"/>
              <a:gd name="connsiteX7" fmla="*/ 0 w 1304925"/>
              <a:gd name="connsiteY7" fmla="*/ 952500 h 1228725"/>
              <a:gd name="connsiteX0" fmla="*/ 0 w 1304925"/>
              <a:gd name="connsiteY0" fmla="*/ 952500 h 1228725"/>
              <a:gd name="connsiteX1" fmla="*/ 542925 w 1304925"/>
              <a:gd name="connsiteY1" fmla="*/ 495300 h 1228725"/>
              <a:gd name="connsiteX2" fmla="*/ 247650 w 1304925"/>
              <a:gd name="connsiteY2" fmla="*/ 495300 h 1228725"/>
              <a:gd name="connsiteX3" fmla="*/ 1304925 w 1304925"/>
              <a:gd name="connsiteY3" fmla="*/ 0 h 1228725"/>
              <a:gd name="connsiteX4" fmla="*/ 1057275 w 1304925"/>
              <a:gd name="connsiteY4" fmla="*/ 800100 h 1228725"/>
              <a:gd name="connsiteX5" fmla="*/ 838192 w 1304925"/>
              <a:gd name="connsiteY5" fmla="*/ 676292 h 1228725"/>
              <a:gd name="connsiteX6" fmla="*/ 381000 w 1304925"/>
              <a:gd name="connsiteY6" fmla="*/ 1228725 h 1228725"/>
              <a:gd name="connsiteX7" fmla="*/ 0 w 1304925"/>
              <a:gd name="connsiteY7" fmla="*/ 952500 h 1228725"/>
              <a:gd name="connsiteX0" fmla="*/ 0 w 1304925"/>
              <a:gd name="connsiteY0" fmla="*/ 952500 h 1228725"/>
              <a:gd name="connsiteX1" fmla="*/ 542925 w 1304925"/>
              <a:gd name="connsiteY1" fmla="*/ 495300 h 1228725"/>
              <a:gd name="connsiteX2" fmla="*/ 247650 w 1304925"/>
              <a:gd name="connsiteY2" fmla="*/ 495300 h 1228725"/>
              <a:gd name="connsiteX3" fmla="*/ 1304925 w 1304925"/>
              <a:gd name="connsiteY3" fmla="*/ 0 h 1228725"/>
              <a:gd name="connsiteX4" fmla="*/ 909630 w 1304925"/>
              <a:gd name="connsiteY4" fmla="*/ 890606 h 1228725"/>
              <a:gd name="connsiteX5" fmla="*/ 838192 w 1304925"/>
              <a:gd name="connsiteY5" fmla="*/ 676292 h 1228725"/>
              <a:gd name="connsiteX6" fmla="*/ 381000 w 1304925"/>
              <a:gd name="connsiteY6" fmla="*/ 1228725 h 1228725"/>
              <a:gd name="connsiteX7" fmla="*/ 0 w 1304925"/>
              <a:gd name="connsiteY7" fmla="*/ 952500 h 1228725"/>
              <a:gd name="connsiteX0" fmla="*/ 0 w 1304925"/>
              <a:gd name="connsiteY0" fmla="*/ 952500 h 1176358"/>
              <a:gd name="connsiteX1" fmla="*/ 542925 w 1304925"/>
              <a:gd name="connsiteY1" fmla="*/ 495300 h 1176358"/>
              <a:gd name="connsiteX2" fmla="*/ 247650 w 1304925"/>
              <a:gd name="connsiteY2" fmla="*/ 495300 h 1176358"/>
              <a:gd name="connsiteX3" fmla="*/ 1304925 w 1304925"/>
              <a:gd name="connsiteY3" fmla="*/ 0 h 1176358"/>
              <a:gd name="connsiteX4" fmla="*/ 909630 w 1304925"/>
              <a:gd name="connsiteY4" fmla="*/ 890606 h 1176358"/>
              <a:gd name="connsiteX5" fmla="*/ 838192 w 1304925"/>
              <a:gd name="connsiteY5" fmla="*/ 676292 h 1176358"/>
              <a:gd name="connsiteX6" fmla="*/ 266688 w 1304925"/>
              <a:gd name="connsiteY6" fmla="*/ 1176358 h 1176358"/>
              <a:gd name="connsiteX7" fmla="*/ 0 w 1304925"/>
              <a:gd name="connsiteY7" fmla="*/ 952500 h 1176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04925" h="1176358">
                <a:moveTo>
                  <a:pt x="0" y="952500"/>
                </a:moveTo>
                <a:lnTo>
                  <a:pt x="542925" y="495300"/>
                </a:lnTo>
                <a:lnTo>
                  <a:pt x="247650" y="495300"/>
                </a:lnTo>
                <a:lnTo>
                  <a:pt x="1304925" y="0"/>
                </a:lnTo>
                <a:lnTo>
                  <a:pt x="909630" y="890606"/>
                </a:lnTo>
                <a:lnTo>
                  <a:pt x="838192" y="676292"/>
                </a:lnTo>
                <a:lnTo>
                  <a:pt x="266688" y="1176358"/>
                </a:lnTo>
                <a:lnTo>
                  <a:pt x="0" y="9525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Полилиния 7"/>
          <p:cNvSpPr/>
          <p:nvPr/>
        </p:nvSpPr>
        <p:spPr>
          <a:xfrm>
            <a:off x="142844" y="571480"/>
            <a:ext cx="1214446" cy="962044"/>
          </a:xfrm>
          <a:custGeom>
            <a:avLst/>
            <a:gdLst>
              <a:gd name="connsiteX0" fmla="*/ 0 w 1304925"/>
              <a:gd name="connsiteY0" fmla="*/ 952500 h 1228725"/>
              <a:gd name="connsiteX1" fmla="*/ 542925 w 1304925"/>
              <a:gd name="connsiteY1" fmla="*/ 495300 h 1228725"/>
              <a:gd name="connsiteX2" fmla="*/ 247650 w 1304925"/>
              <a:gd name="connsiteY2" fmla="*/ 495300 h 1228725"/>
              <a:gd name="connsiteX3" fmla="*/ 1304925 w 1304925"/>
              <a:gd name="connsiteY3" fmla="*/ 0 h 1228725"/>
              <a:gd name="connsiteX4" fmla="*/ 1057275 w 1304925"/>
              <a:gd name="connsiteY4" fmla="*/ 800100 h 1228725"/>
              <a:gd name="connsiteX5" fmla="*/ 981075 w 1304925"/>
              <a:gd name="connsiteY5" fmla="*/ 657225 h 1228725"/>
              <a:gd name="connsiteX6" fmla="*/ 381000 w 1304925"/>
              <a:gd name="connsiteY6" fmla="*/ 1228725 h 1228725"/>
              <a:gd name="connsiteX7" fmla="*/ 0 w 1304925"/>
              <a:gd name="connsiteY7" fmla="*/ 952500 h 1228725"/>
              <a:gd name="connsiteX0" fmla="*/ 0 w 1304925"/>
              <a:gd name="connsiteY0" fmla="*/ 952500 h 1228725"/>
              <a:gd name="connsiteX1" fmla="*/ 542925 w 1304925"/>
              <a:gd name="connsiteY1" fmla="*/ 495300 h 1228725"/>
              <a:gd name="connsiteX2" fmla="*/ 247650 w 1304925"/>
              <a:gd name="connsiteY2" fmla="*/ 495300 h 1228725"/>
              <a:gd name="connsiteX3" fmla="*/ 1304925 w 1304925"/>
              <a:gd name="connsiteY3" fmla="*/ 0 h 1228725"/>
              <a:gd name="connsiteX4" fmla="*/ 1057275 w 1304925"/>
              <a:gd name="connsiteY4" fmla="*/ 800100 h 1228725"/>
              <a:gd name="connsiteX5" fmla="*/ 838192 w 1304925"/>
              <a:gd name="connsiteY5" fmla="*/ 676292 h 1228725"/>
              <a:gd name="connsiteX6" fmla="*/ 381000 w 1304925"/>
              <a:gd name="connsiteY6" fmla="*/ 1228725 h 1228725"/>
              <a:gd name="connsiteX7" fmla="*/ 0 w 1304925"/>
              <a:gd name="connsiteY7" fmla="*/ 952500 h 1228725"/>
              <a:gd name="connsiteX0" fmla="*/ 0 w 1304925"/>
              <a:gd name="connsiteY0" fmla="*/ 952500 h 1228725"/>
              <a:gd name="connsiteX1" fmla="*/ 542925 w 1304925"/>
              <a:gd name="connsiteY1" fmla="*/ 495300 h 1228725"/>
              <a:gd name="connsiteX2" fmla="*/ 247650 w 1304925"/>
              <a:gd name="connsiteY2" fmla="*/ 495300 h 1228725"/>
              <a:gd name="connsiteX3" fmla="*/ 1304925 w 1304925"/>
              <a:gd name="connsiteY3" fmla="*/ 0 h 1228725"/>
              <a:gd name="connsiteX4" fmla="*/ 909630 w 1304925"/>
              <a:gd name="connsiteY4" fmla="*/ 890606 h 1228725"/>
              <a:gd name="connsiteX5" fmla="*/ 838192 w 1304925"/>
              <a:gd name="connsiteY5" fmla="*/ 676292 h 1228725"/>
              <a:gd name="connsiteX6" fmla="*/ 381000 w 1304925"/>
              <a:gd name="connsiteY6" fmla="*/ 1228725 h 1228725"/>
              <a:gd name="connsiteX7" fmla="*/ 0 w 1304925"/>
              <a:gd name="connsiteY7" fmla="*/ 952500 h 1228725"/>
              <a:gd name="connsiteX0" fmla="*/ 0 w 1304925"/>
              <a:gd name="connsiteY0" fmla="*/ 952500 h 1176358"/>
              <a:gd name="connsiteX1" fmla="*/ 542925 w 1304925"/>
              <a:gd name="connsiteY1" fmla="*/ 495300 h 1176358"/>
              <a:gd name="connsiteX2" fmla="*/ 247650 w 1304925"/>
              <a:gd name="connsiteY2" fmla="*/ 495300 h 1176358"/>
              <a:gd name="connsiteX3" fmla="*/ 1304925 w 1304925"/>
              <a:gd name="connsiteY3" fmla="*/ 0 h 1176358"/>
              <a:gd name="connsiteX4" fmla="*/ 909630 w 1304925"/>
              <a:gd name="connsiteY4" fmla="*/ 890606 h 1176358"/>
              <a:gd name="connsiteX5" fmla="*/ 838192 w 1304925"/>
              <a:gd name="connsiteY5" fmla="*/ 676292 h 1176358"/>
              <a:gd name="connsiteX6" fmla="*/ 266688 w 1304925"/>
              <a:gd name="connsiteY6" fmla="*/ 1176358 h 1176358"/>
              <a:gd name="connsiteX7" fmla="*/ 0 w 1304925"/>
              <a:gd name="connsiteY7" fmla="*/ 952500 h 1176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04925" h="1176358">
                <a:moveTo>
                  <a:pt x="0" y="952500"/>
                </a:moveTo>
                <a:lnTo>
                  <a:pt x="542925" y="495300"/>
                </a:lnTo>
                <a:lnTo>
                  <a:pt x="247650" y="495300"/>
                </a:lnTo>
                <a:lnTo>
                  <a:pt x="1304925" y="0"/>
                </a:lnTo>
                <a:lnTo>
                  <a:pt x="909630" y="890606"/>
                </a:lnTo>
                <a:lnTo>
                  <a:pt x="838192" y="676292"/>
                </a:lnTo>
                <a:lnTo>
                  <a:pt x="266688" y="1176358"/>
                </a:lnTo>
                <a:lnTo>
                  <a:pt x="0" y="9525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14414" y="4357694"/>
            <a:ext cx="71529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полоса выделения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22222E-6 L -0.57622 -2.22222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7" grpId="1" animBg="1"/>
      <p:bldP spid="7" grpId="2" animBg="1"/>
      <p:bldP spid="8" grpId="0" animBg="1"/>
      <p:bldP spid="8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Выделение фрагментов текста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457200" y="1714488"/>
          <a:ext cx="7467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4536"/>
                <a:gridCol w="5353064"/>
              </a:tblGrid>
              <a:tr h="256552">
                <a:tc>
                  <a:txBody>
                    <a:bodyPr/>
                    <a:lstStyle/>
                    <a:p>
                      <a:r>
                        <a:rPr lang="ru-RU" dirty="0" smtClean="0"/>
                        <a:t>Действие</a:t>
                      </a:r>
                      <a:r>
                        <a:rPr lang="ru-RU" baseline="0" dirty="0" smtClean="0"/>
                        <a:t> мышью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 чему приводит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Двойной щелчок на слове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Ctrl</a:t>
                      </a:r>
                      <a:r>
                        <a:rPr lang="ru-RU" dirty="0" smtClean="0"/>
                        <a:t> +</a:t>
                      </a:r>
                      <a:r>
                        <a:rPr lang="ru-RU" baseline="0" dirty="0" smtClean="0"/>
                        <a:t> щелчок на слове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Щелчок</a:t>
                      </a:r>
                      <a:r>
                        <a:rPr lang="ru-RU" baseline="0" dirty="0" smtClean="0"/>
                        <a:t> в полосе выделения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Двойной щелчок</a:t>
                      </a:r>
                      <a:r>
                        <a:rPr lang="ru-RU" baseline="0" dirty="0" smtClean="0"/>
                        <a:t> в полосе выделения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Тройной щелчок в полосе выделения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714744" y="214290"/>
            <a:ext cx="4929222" cy="46166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Ученики / 5 класс / большой</a:t>
            </a:r>
            <a:r>
              <a:rPr lang="en-US" sz="2400" dirty="0" smtClean="0"/>
              <a:t>.doc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Выучить все способы выделения и перемещения по тексту. </a:t>
            </a:r>
          </a:p>
          <a:p>
            <a:pPr>
              <a:buNone/>
            </a:pPr>
            <a:r>
              <a:rPr lang="ru-RU" dirty="0" smtClean="0"/>
              <a:t>Найти и записать свои способы выделения текстовых фрагментов с использованием мыши, полосы выделения и клавиши </a:t>
            </a:r>
            <a:r>
              <a:rPr lang="en-US" dirty="0" smtClean="0"/>
              <a:t>Ctrl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4929190" y="3429000"/>
            <a:ext cx="3714776" cy="271464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28596" y="3429000"/>
            <a:ext cx="3714776" cy="271464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42852"/>
            <a:ext cx="835824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Какое действие с тексто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 было произведено?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3786190"/>
            <a:ext cx="3429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Мама мыл</a:t>
            </a:r>
            <a:r>
              <a:rPr lang="en-US" sz="3200" dirty="0" smtClean="0"/>
              <a:t>e</a:t>
            </a:r>
            <a:r>
              <a:rPr lang="ru-RU" sz="3200" dirty="0" smtClean="0"/>
              <a:t> раму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42976" y="2500306"/>
            <a:ext cx="2026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БЫЛО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99452" y="2500306"/>
            <a:ext cx="21718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СТАЛО</a:t>
            </a:r>
            <a:endParaRPr lang="ru-RU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43504" y="3786190"/>
            <a:ext cx="3429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Мама мыла раму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4929190" y="3429000"/>
            <a:ext cx="3714776" cy="271464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28596" y="3429000"/>
            <a:ext cx="3714776" cy="271464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42852"/>
            <a:ext cx="835824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Какое действие с тексто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 было произведено?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3786190"/>
            <a:ext cx="3429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Мама мыла раму.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42976" y="2500306"/>
            <a:ext cx="2026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БЫЛО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99452" y="2500306"/>
            <a:ext cx="21718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СТАЛО</a:t>
            </a:r>
            <a:endParaRPr lang="ru-RU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43504" y="3786190"/>
            <a:ext cx="3429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Мама мыла раму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4929190" y="3429000"/>
            <a:ext cx="3714776" cy="271464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28596" y="3429000"/>
            <a:ext cx="3714776" cy="271464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42852"/>
            <a:ext cx="835824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Какое действие с тексто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 было произведено?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3786190"/>
            <a:ext cx="3429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Мама мыла раму.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42976" y="2500306"/>
            <a:ext cx="2026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БЫЛО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99452" y="2500306"/>
            <a:ext cx="21718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СТАЛО</a:t>
            </a:r>
            <a:endParaRPr lang="ru-RU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43504" y="3786190"/>
            <a:ext cx="3429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Мама</a:t>
            </a:r>
            <a:r>
              <a:rPr lang="ru-RU" sz="3200" dirty="0" smtClean="0"/>
              <a:t> </a:t>
            </a:r>
            <a:r>
              <a:rPr lang="ru-RU" sz="3200" i="1" dirty="0" smtClean="0"/>
              <a:t>мыла</a:t>
            </a:r>
            <a:r>
              <a:rPr lang="ru-RU" sz="3200" dirty="0" smtClean="0"/>
              <a:t> раму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28596" y="714356"/>
            <a:ext cx="8229600" cy="5214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Назовите горячие клавиши, которые позволяют отменить последнюю команду.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ru-RU" sz="44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Какой символ вставляет в текст клавиша </a:t>
            </a:r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Enter</a:t>
            </a:r>
            <a:r>
              <a:rPr lang="ru-RU" sz="44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C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Какой клавишей можно удалить символ «конец абзаца»?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800" dirty="0" smtClean="0"/>
              <a:t>Объясните, какие действия необходимо выполнить, чтобы отредактировать данный текст: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Ветер на море гуляет И кораблик подгоняет;</a:t>
            </a:r>
          </a:p>
          <a:p>
            <a:pPr>
              <a:buNone/>
            </a:pPr>
            <a:r>
              <a:rPr lang="ru-RU" dirty="0" smtClean="0"/>
              <a:t>Он бежит себе </a:t>
            </a:r>
          </a:p>
          <a:p>
            <a:pPr>
              <a:buNone/>
            </a:pPr>
            <a:r>
              <a:rPr lang="ru-RU" dirty="0" smtClean="0"/>
              <a:t>в волнах</a:t>
            </a:r>
          </a:p>
          <a:p>
            <a:pPr>
              <a:buNone/>
            </a:pPr>
            <a:r>
              <a:rPr lang="ru-RU" dirty="0" smtClean="0"/>
              <a:t>На раздутых парусах. Корабельщики </a:t>
            </a:r>
          </a:p>
          <a:p>
            <a:pPr>
              <a:buNone/>
            </a:pPr>
            <a:r>
              <a:rPr lang="ru-RU" dirty="0" smtClean="0"/>
              <a:t>дивятся,</a:t>
            </a:r>
          </a:p>
          <a:p>
            <a:pPr>
              <a:buNone/>
            </a:pPr>
            <a:r>
              <a:rPr lang="ru-RU" dirty="0" smtClean="0"/>
              <a:t>На кораблике </a:t>
            </a:r>
          </a:p>
          <a:p>
            <a:pPr>
              <a:buNone/>
            </a:pPr>
            <a:r>
              <a:rPr lang="ru-RU" dirty="0" smtClean="0"/>
              <a:t>толпятся,</a:t>
            </a:r>
          </a:p>
          <a:p>
            <a:pPr>
              <a:buNone/>
            </a:pPr>
            <a:r>
              <a:rPr lang="ru-RU" dirty="0" smtClean="0"/>
              <a:t>На знакомом острову</a:t>
            </a:r>
          </a:p>
          <a:p>
            <a:pPr>
              <a:buNone/>
            </a:pPr>
            <a:r>
              <a:rPr lang="ru-RU" dirty="0" smtClean="0"/>
              <a:t>Чудо видят наяву:</a:t>
            </a:r>
          </a:p>
          <a:p>
            <a:pPr>
              <a:buNone/>
            </a:pPr>
            <a:r>
              <a:rPr lang="ru-RU" dirty="0" smtClean="0"/>
              <a:t>Город новый златоглавый, Пристань с крепкою заставой -</a:t>
            </a:r>
          </a:p>
          <a:p>
            <a:pPr>
              <a:buNone/>
            </a:pPr>
            <a:r>
              <a:rPr lang="ru-RU" dirty="0" smtClean="0"/>
              <a:t>Пушки с пристани </a:t>
            </a:r>
          </a:p>
          <a:p>
            <a:pPr>
              <a:buNone/>
            </a:pPr>
            <a:r>
              <a:rPr lang="ru-RU" dirty="0" smtClean="0"/>
              <a:t>палят,</a:t>
            </a:r>
          </a:p>
          <a:p>
            <a:pPr>
              <a:buNone/>
            </a:pPr>
            <a:r>
              <a:rPr lang="ru-RU" dirty="0" smtClean="0"/>
              <a:t>Кораблю пристать велят.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643702" y="1643050"/>
            <a:ext cx="2038350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5984" y="4071942"/>
            <a:ext cx="6172200" cy="1894362"/>
          </a:xfrm>
        </p:spPr>
        <p:txBody>
          <a:bodyPr>
            <a:normAutofit/>
          </a:bodyPr>
          <a:lstStyle/>
          <a:p>
            <a:r>
              <a:rPr lang="ru-RU" sz="5400" dirty="0" smtClean="0"/>
              <a:t>Текстовые фрагменты</a:t>
            </a:r>
            <a:endParaRPr lang="ru-RU" sz="5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214810" y="285728"/>
            <a:ext cx="4591050" cy="4000500"/>
          </a:xfrm>
          <a:prstGeom prst="rect">
            <a:avLst/>
          </a:prstGeom>
          <a:ln/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20000" dir="5400000" rotWithShape="0">
              <a:srgbClr val="000000">
                <a:alpha val="42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00034" y="357166"/>
            <a:ext cx="30267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Символ</a:t>
            </a:r>
            <a:endParaRPr lang="ru-RU" sz="5400" b="1" dirty="0">
              <a:ln/>
              <a:solidFill>
                <a:schemeClr val="accent3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57686" y="1000108"/>
            <a:ext cx="24272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rgbClr val="FF0000"/>
                </a:solidFill>
              </a:rPr>
              <a:t>Слово</a:t>
            </a:r>
            <a:endParaRPr lang="ru-RU" sz="5400" b="1" dirty="0">
              <a:ln/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57356" y="2071678"/>
            <a:ext cx="53254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rgbClr val="0070C0"/>
                </a:solidFill>
              </a:rPr>
              <a:t>Предложение</a:t>
            </a:r>
            <a:endParaRPr lang="ru-RU" sz="5400" b="1" dirty="0">
              <a:ln/>
              <a:solidFill>
                <a:srgbClr val="0070C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2910" y="3143248"/>
            <a:ext cx="23871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rgbClr val="00B050"/>
                </a:solidFill>
              </a:rPr>
              <a:t>Абзац</a:t>
            </a:r>
            <a:endParaRPr lang="ru-RU" sz="5400" b="1" dirty="0">
              <a:ln/>
              <a:solidFill>
                <a:srgbClr val="00B05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71934" y="3786190"/>
            <a:ext cx="28472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bg2">
                    <a:lumMod val="25000"/>
                  </a:schemeClr>
                </a:solidFill>
              </a:rPr>
              <a:t>Строка</a:t>
            </a:r>
            <a:endParaRPr lang="ru-RU" sz="5400" b="1" dirty="0">
              <a:ln/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8596" y="4500570"/>
            <a:ext cx="38250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2">
                    <a:lumMod val="50000"/>
                  </a:schemeClr>
                </a:solidFill>
              </a:rPr>
              <a:t>Страница</a:t>
            </a:r>
            <a:endParaRPr lang="ru-RU" sz="5400" b="1" dirty="0">
              <a:ln/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929190" y="5286388"/>
            <a:ext cx="24881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rgbClr val="FF5050"/>
                </a:solidFill>
              </a:rPr>
              <a:t>Экран</a:t>
            </a:r>
            <a:endParaRPr lang="ru-RU" sz="5400" b="1" dirty="0">
              <a:ln/>
              <a:solidFill>
                <a:srgbClr val="FF5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screen"/>
          <a:srcRect l="13890" t="15874" r="6735" b="17450"/>
          <a:stretch>
            <a:fillRect/>
          </a:stretch>
        </p:blipFill>
        <p:spPr bwMode="auto">
          <a:xfrm>
            <a:off x="571472" y="357166"/>
            <a:ext cx="7892198" cy="41434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642910" y="5929330"/>
            <a:ext cx="4143404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Покажите различные фрагменты текста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337</Words>
  <Application>Microsoft Office PowerPoint</Application>
  <PresentationFormat>Экран (4:3)</PresentationFormat>
  <Paragraphs>78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Тема Office</vt:lpstr>
      <vt:lpstr>Эркер</vt:lpstr>
      <vt:lpstr>Слайд 1</vt:lpstr>
      <vt:lpstr>Слайд 2</vt:lpstr>
      <vt:lpstr>Слайд 3</vt:lpstr>
      <vt:lpstr>Слайд 4</vt:lpstr>
      <vt:lpstr>Слайд 5</vt:lpstr>
      <vt:lpstr>Объясните, какие действия необходимо выполнить, чтобы отредактировать данный текст:</vt:lpstr>
      <vt:lpstr>Текстовые фрагменты</vt:lpstr>
      <vt:lpstr>Слайд 8</vt:lpstr>
      <vt:lpstr>Слайд 9</vt:lpstr>
      <vt:lpstr>Перемещение по тексту</vt:lpstr>
      <vt:lpstr>Выделение фрагментов текста</vt:lpstr>
      <vt:lpstr>Слайд 12</vt:lpstr>
      <vt:lpstr>Выделение фрагментов текста</vt:lpstr>
      <vt:lpstr>Домашнее задание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Олег</dc:creator>
  <cp:lastModifiedBy>Олег</cp:lastModifiedBy>
  <cp:revision>8</cp:revision>
  <dcterms:created xsi:type="dcterms:W3CDTF">2010-01-20T18:05:44Z</dcterms:created>
  <dcterms:modified xsi:type="dcterms:W3CDTF">2010-01-21T04:54:50Z</dcterms:modified>
</cp:coreProperties>
</file>