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80049" autoAdjust="0"/>
  </p:normalViewPr>
  <p:slideViewPr>
    <p:cSldViewPr>
      <p:cViewPr varScale="1">
        <p:scale>
          <a:sx n="55" d="100"/>
          <a:sy n="55" d="100"/>
        </p:scale>
        <p:origin x="-8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26597-0405-4167-B13B-C6F9E17E374D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EF32-5483-41E4-9642-486D0BBBB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 диктовку учителя выполняется выделение текстовых фрагментов: а) мышью, б) при помощи клавиатуры. При этом один человек может это делать у центрального компьютера на оценку.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EF32-5483-41E4-9642-486D0BBBBA6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4F00F-DB31-4C37-B153-5D7DD2EA3B43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D6F5F-8D88-4918-8860-46F955FC89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dirty="0" smtClean="0"/>
              <a:t>Какие вы знаете текстовые фрагменты?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48" y="2500306"/>
            <a:ext cx="7772400" cy="14700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Какие варианты выделения текстовых фрагментов вы нашли дома?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42860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Выделите слово </a:t>
            </a:r>
            <a:r>
              <a:rPr lang="ru-RU" sz="3600" b="1" dirty="0" smtClean="0"/>
              <a:t>изучаю</a:t>
            </a:r>
            <a:endParaRPr lang="ru-RU" sz="28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428736"/>
            <a:ext cx="3500462" cy="32861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Прямоугольная выноска 5"/>
          <p:cNvSpPr/>
          <p:nvPr/>
        </p:nvSpPr>
        <p:spPr>
          <a:xfrm>
            <a:off x="3143240" y="3214686"/>
            <a:ext cx="4572032" cy="1214446"/>
          </a:xfrm>
          <a:prstGeom prst="wedgeRectCallout">
            <a:avLst>
              <a:gd name="adj1" fmla="val -68833"/>
              <a:gd name="adj2" fmla="val -270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Щелкните правой клавишей мыши</a:t>
            </a:r>
            <a:endParaRPr lang="ru-RU" sz="3200" dirty="0"/>
          </a:p>
        </p:txBody>
      </p:sp>
      <p:sp>
        <p:nvSpPr>
          <p:cNvPr id="5" name="Пятно 1 4"/>
          <p:cNvSpPr/>
          <p:nvPr/>
        </p:nvSpPr>
        <p:spPr>
          <a:xfrm>
            <a:off x="2143108" y="3357562"/>
            <a:ext cx="357190" cy="35719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dirty="0" smtClean="0"/>
              <a:t>(англ. </a:t>
            </a:r>
            <a:r>
              <a:rPr lang="ru-RU" sz="4000" i="1" dirty="0" err="1" smtClean="0"/>
              <a:t>clipboard</a:t>
            </a:r>
            <a:r>
              <a:rPr lang="ru-RU" sz="4000" dirty="0" smtClean="0"/>
              <a:t>) </a:t>
            </a:r>
          </a:p>
          <a:p>
            <a:pPr algn="ctr">
              <a:buNone/>
            </a:pPr>
            <a:r>
              <a:rPr lang="ru-RU" sz="5400" dirty="0" smtClean="0"/>
              <a:t>промежуточное хранилище данных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31176" y="357166"/>
            <a:ext cx="5728556" cy="11079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66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Буфер обмена</a:t>
            </a:r>
            <a:endParaRPr lang="ru-RU" sz="66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 МЫШИ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928802"/>
            <a:ext cx="5691214" cy="4410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1142976" y="1571612"/>
            <a:ext cx="7500990" cy="4714908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1071538" y="1428736"/>
            <a:ext cx="7643866" cy="4929222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07013" y="571480"/>
            <a:ext cx="2993127" cy="1107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Ctrl + C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1785926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копировать в буфер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3000372"/>
            <a:ext cx="5189242" cy="11079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Shift + Insert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6050" y="4214818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вставить из буфера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571480"/>
            <a:ext cx="4777270" cy="11079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Ctrl + Insert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3000372"/>
            <a:ext cx="3046027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Ctrl + V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86314" y="1000108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копировать в буфер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1714488"/>
            <a:ext cx="4378122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Shift + Insert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2181517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вставить из буфера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5377" y="571480"/>
            <a:ext cx="4035079" cy="92333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Ctrl + Insert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286124"/>
            <a:ext cx="7358114" cy="2071702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5259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Закройте, </a:t>
            </a:r>
            <a:r>
              <a:rPr lang="ru-RU" sz="4000" b="1" u="sng" dirty="0" smtClean="0">
                <a:solidFill>
                  <a:srgbClr val="FF0000"/>
                </a:solidFill>
              </a:rPr>
              <a:t>не сохраняя</a:t>
            </a:r>
            <a:r>
              <a:rPr lang="ru-RU" sz="4000" dirty="0" smtClean="0"/>
              <a:t>, оба документа</a:t>
            </a:r>
          </a:p>
          <a:p>
            <a:r>
              <a:rPr lang="ru-RU" sz="4000" dirty="0" smtClean="0"/>
              <a:t>Откройте документ «</a:t>
            </a:r>
            <a:r>
              <a:rPr lang="ru-RU" sz="4000" dirty="0" smtClean="0">
                <a:solidFill>
                  <a:srgbClr val="0066FF"/>
                </a:solidFill>
              </a:rPr>
              <a:t>слог.</a:t>
            </a:r>
            <a:r>
              <a:rPr lang="en-US" sz="4000" dirty="0" smtClean="0">
                <a:solidFill>
                  <a:srgbClr val="0066FF"/>
                </a:solidFill>
              </a:rPr>
              <a:t>doc</a:t>
            </a:r>
            <a:r>
              <a:rPr lang="ru-RU" sz="4000" dirty="0" smtClean="0"/>
              <a:t>»</a:t>
            </a:r>
          </a:p>
          <a:p>
            <a:r>
              <a:rPr lang="ru-RU" sz="4000" dirty="0" smtClean="0"/>
              <a:t>Скопируйте слог </a:t>
            </a:r>
            <a:r>
              <a:rPr lang="ru-RU" sz="4000" b="1" dirty="0" smtClean="0">
                <a:solidFill>
                  <a:srgbClr val="008000"/>
                </a:solidFill>
              </a:rPr>
              <a:t>НА</a:t>
            </a:r>
            <a:r>
              <a:rPr lang="ru-RU" sz="4000" dirty="0" smtClean="0"/>
              <a:t> в буфер и вставьте в каждое слово так, чтобы получилось новое слово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«Лабораторная работа 4»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Домашнее задание:</a:t>
            </a:r>
          </a:p>
          <a:p>
            <a:r>
              <a:rPr lang="ru-RU" dirty="0" smtClean="0"/>
              <a:t>Повторить все способы перемещения по тексту и выделение фрагментов текста</a:t>
            </a:r>
          </a:p>
          <a:p>
            <a:r>
              <a:rPr lang="ru-RU" dirty="0" smtClean="0"/>
              <a:t>Напечатать любое предложение, выделить и скопировать отдельные фрагменты текста всеми возможными способами. Сохранить результат и принести на </a:t>
            </a:r>
            <a:r>
              <a:rPr lang="ru-RU" dirty="0" err="1" smtClean="0"/>
              <a:t>флешке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42852"/>
            <a:ext cx="81439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Берем с собой тетради, ручки и рассаживаемся за компьютеры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71612"/>
            <a:ext cx="7786742" cy="258532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Открыть документ </a:t>
            </a:r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«Ученики / 5 класс / большой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.doc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7" name="Picture 3" descr="arg-readin-cpu-sm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4357694"/>
            <a:ext cx="3571868" cy="23473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00100" y="1214422"/>
            <a:ext cx="8001000" cy="373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Создаем новый документ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3214686"/>
            <a:ext cx="1928826" cy="178595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5072074"/>
            <a:ext cx="5072098" cy="1285884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8" name="Прямая со стрелкой 7"/>
          <p:cNvCxnSpPr/>
          <p:nvPr/>
        </p:nvCxnSpPr>
        <p:spPr>
          <a:xfrm rot="16200000" flipV="1">
            <a:off x="1357290" y="1571612"/>
            <a:ext cx="642942" cy="64294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66FF"/>
                </a:solidFill>
              </a:rPr>
              <a:t>Напечатайте фразу: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16144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изучаю </a:t>
            </a:r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2285992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3366FF"/>
                </a:solidFill>
              </a:rPr>
              <a:t>Попробуйте переместить текстовый курсор вниз при помощи курсорной клавиши.</a:t>
            </a:r>
            <a:endParaRPr lang="ru-RU" sz="2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3394411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Почему не получается?</a:t>
            </a:r>
            <a:endParaRPr lang="ru-RU" sz="2800" b="1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4071943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Что нужно сделать?</a:t>
            </a:r>
            <a:endParaRPr lang="ru-RU" sz="2800" b="1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4749475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Найдите клавишу                  . В какой группе она находится?</a:t>
            </a:r>
            <a:endParaRPr lang="ru-RU" sz="2800" b="1" dirty="0">
              <a:solidFill>
                <a:srgbClr val="3366F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4714884"/>
            <a:ext cx="1285884" cy="11906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00034" y="5857892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Какие еще символы (помимо символа «конец абзаца») вы видите?</a:t>
            </a:r>
            <a:endParaRPr lang="ru-RU" sz="2800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1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66FF"/>
                </a:solidFill>
              </a:rPr>
              <a:t>Напечатайте фразу: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571744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Выделите слово </a:t>
            </a:r>
            <a:r>
              <a:rPr lang="ru-RU" sz="3200" b="1" dirty="0" smtClean="0"/>
              <a:t>изучаю</a:t>
            </a:r>
            <a:r>
              <a:rPr lang="ru-RU" sz="2800" dirty="0" smtClean="0">
                <a:solidFill>
                  <a:srgbClr val="3366FF"/>
                </a:solidFill>
              </a:rPr>
              <a:t>.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3278782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Захватите это слово мышкой и переместите на строку вниз.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0034" y="1142984"/>
            <a:ext cx="8229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 изучаю </a:t>
            </a:r>
            <a:r>
              <a:rPr kumimoji="0" lang="en-US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Word</a:t>
            </a: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7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4355152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Отмените действие.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14282" y="5000636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Вновь выделите слово, нажмите </a:t>
            </a:r>
            <a:r>
              <a:rPr lang="en-US" sz="2800" b="1" dirty="0" smtClean="0">
                <a:solidFill>
                  <a:srgbClr val="3366FF"/>
                </a:solidFill>
              </a:rPr>
              <a:t>Ctrl</a:t>
            </a:r>
            <a:r>
              <a:rPr lang="ru-RU" sz="2800" b="1" dirty="0" smtClean="0">
                <a:solidFill>
                  <a:srgbClr val="3366FF"/>
                </a:solidFill>
              </a:rPr>
              <a:t> и вновь переместите слово вниз.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71472" y="2714620"/>
            <a:ext cx="8072494" cy="280076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4400" dirty="0" smtClean="0"/>
              <a:t>Нажатая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Ctrl</a:t>
            </a:r>
            <a:r>
              <a:rPr lang="ru-RU" sz="4400" dirty="0" smtClean="0"/>
              <a:t> при перетаскивании </a:t>
            </a:r>
            <a:r>
              <a:rPr lang="ru-RU" sz="4400" dirty="0" smtClean="0"/>
              <a:t>мышью </a:t>
            </a:r>
            <a:r>
              <a:rPr lang="ru-RU" sz="4400" dirty="0" smtClean="0"/>
              <a:t>приводит к копированию фрагмента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66FF"/>
                </a:solidFill>
              </a:rPr>
              <a:t>Напечатайте фразу: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571744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Отмените действие</a:t>
            </a:r>
            <a:r>
              <a:rPr lang="ru-RU" sz="2800" dirty="0" smtClean="0">
                <a:solidFill>
                  <a:srgbClr val="3366FF"/>
                </a:solidFill>
              </a:rPr>
              <a:t>.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3278782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Выделите всю строку и скопируйте ее четыре раза: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0034" y="1142984"/>
            <a:ext cx="8229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 изучаю 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Word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3929066"/>
            <a:ext cx="2357454" cy="257176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66FF"/>
                </a:solidFill>
              </a:rPr>
              <a:t>Напечатайте фразу: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571744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Сделайте так: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0034" y="1142984"/>
            <a:ext cx="8229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 изучаю </a:t>
            </a:r>
            <a:r>
              <a:rPr kumimoji="0" lang="en-US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Word</a:t>
            </a: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7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2786058"/>
            <a:ext cx="3500462" cy="342137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66FF"/>
                </a:solidFill>
              </a:rPr>
              <a:t>Отмените столько действий, чтобы осталась только одна строка: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0034" y="1142984"/>
            <a:ext cx="8229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 изучаю </a:t>
            </a:r>
            <a:r>
              <a:rPr kumimoji="0" lang="en-US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Word</a:t>
            </a:r>
            <a:r>
              <a:rPr kumimoji="0" lang="ru-RU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7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42860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366FF"/>
                </a:solidFill>
              </a:rPr>
              <a:t>Выделите слово </a:t>
            </a:r>
            <a:r>
              <a:rPr lang="ru-RU" sz="3600" b="1" dirty="0" smtClean="0"/>
              <a:t>изучаю</a:t>
            </a:r>
            <a:endParaRPr lang="ru-RU" sz="28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428736"/>
            <a:ext cx="3500462" cy="32861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Прямоугольная выноска 5"/>
          <p:cNvSpPr/>
          <p:nvPr/>
        </p:nvSpPr>
        <p:spPr>
          <a:xfrm>
            <a:off x="3143240" y="3214686"/>
            <a:ext cx="4572032" cy="1214446"/>
          </a:xfrm>
          <a:prstGeom prst="wedgeRectCallout">
            <a:avLst>
              <a:gd name="adj1" fmla="val -49333"/>
              <a:gd name="adj2" fmla="val -1155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Щелкните правой клавишей мыши</a:t>
            </a:r>
            <a:endParaRPr lang="ru-RU" sz="3200" dirty="0"/>
          </a:p>
        </p:txBody>
      </p:sp>
      <p:sp>
        <p:nvSpPr>
          <p:cNvPr id="7" name="Пятно 1 6"/>
          <p:cNvSpPr/>
          <p:nvPr/>
        </p:nvSpPr>
        <p:spPr>
          <a:xfrm>
            <a:off x="3000364" y="2214554"/>
            <a:ext cx="357190" cy="35719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330</Words>
  <Application>Microsoft Office PowerPoint</Application>
  <PresentationFormat>Экран (4:3)</PresentationFormat>
  <Paragraphs>56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Какие вы знаете текстовые фрагменты?</vt:lpstr>
      <vt:lpstr>Слайд 2</vt:lpstr>
      <vt:lpstr>Создаем новый документ</vt:lpstr>
      <vt:lpstr>Напечатайте фразу:</vt:lpstr>
      <vt:lpstr>Напечатайте фразу:</vt:lpstr>
      <vt:lpstr>Напечатайте фразу:</vt:lpstr>
      <vt:lpstr>Напечатайте фразу:</vt:lpstr>
      <vt:lpstr>Отмените столько действий, чтобы осталась только одна строка:</vt:lpstr>
      <vt:lpstr>Слайд 9</vt:lpstr>
      <vt:lpstr>Слайд 10</vt:lpstr>
      <vt:lpstr>Слайд 11</vt:lpstr>
      <vt:lpstr>БЕЗ МЫШИ</vt:lpstr>
      <vt:lpstr>Слайд 13</vt:lpstr>
      <vt:lpstr>Слайд 14</vt:lpstr>
      <vt:lpstr>Слайд 15</vt:lpstr>
      <vt:lpstr>«Лабораторная работа 4»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Какие вы знаете текстовые фрагменты?</dc:title>
  <dc:creator>Олег</dc:creator>
  <cp:lastModifiedBy>Tich</cp:lastModifiedBy>
  <cp:revision>10</cp:revision>
  <dcterms:created xsi:type="dcterms:W3CDTF">2010-01-25T16:48:27Z</dcterms:created>
  <dcterms:modified xsi:type="dcterms:W3CDTF">2010-01-30T07:08:14Z</dcterms:modified>
</cp:coreProperties>
</file>