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CC33"/>
    <a:srgbClr val="99FF33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44052-0005-4BCD-89B9-89AA818042F2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B1970-C6BB-4FFD-91DA-A262A7EFD03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какую клавишу или сочетание клавиш надо нажать, чтобы выполнить следующее действие: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какое действие мышью приводит к выделению: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8. </a:t>
            </a:r>
            <a:r>
              <a:rPr lang="ru-RU" sz="4800" dirty="0" smtClean="0"/>
              <a:t>Всего текста</a:t>
            </a:r>
            <a:endParaRPr lang="ru-RU" sz="4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какое действие мышью приводит к выделению: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9. </a:t>
            </a:r>
            <a:r>
              <a:rPr lang="ru-RU" sz="4800" dirty="0" smtClean="0"/>
              <a:t>Предложения</a:t>
            </a:r>
            <a:endParaRPr lang="ru-RU" sz="4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какое действие мышью приводит к выделению: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10. </a:t>
            </a:r>
            <a:r>
              <a:rPr lang="ru-RU" sz="4800" dirty="0" smtClean="0"/>
              <a:t>Строки</a:t>
            </a:r>
            <a:endParaRPr lang="ru-RU" sz="4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785794"/>
            <a:ext cx="735156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8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СДАЕМ РАБОТЫ</a:t>
            </a:r>
            <a:endParaRPr lang="ru-RU" sz="8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7" name="Picture 3" descr="C:\Documents and Settings\МЫ\Local Settings\Temporary Internet Files\Content.IE5\JHBQ59HH\MCj023416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643182"/>
            <a:ext cx="3846533" cy="36335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Вспомним прошлый урок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1785926"/>
            <a:ext cx="8358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Выделить, захватить = …</a:t>
            </a:r>
          </a:p>
          <a:p>
            <a:r>
              <a:rPr lang="ru-RU" sz="3600" dirty="0" smtClean="0">
                <a:solidFill>
                  <a:srgbClr val="0070C0"/>
                </a:solidFill>
              </a:rPr>
              <a:t>Выделить, нажать </a:t>
            </a:r>
            <a:r>
              <a:rPr lang="en-US" sz="3600" dirty="0" smtClean="0">
                <a:solidFill>
                  <a:srgbClr val="0070C0"/>
                </a:solidFill>
              </a:rPr>
              <a:t>Ctrl</a:t>
            </a:r>
            <a:r>
              <a:rPr lang="ru-RU" sz="3600" dirty="0" smtClean="0">
                <a:solidFill>
                  <a:srgbClr val="0070C0"/>
                </a:solidFill>
              </a:rPr>
              <a:t>, захватить = …</a:t>
            </a:r>
          </a:p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Промежуточное хранилище данных = …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Ctrl + Insert</a:t>
            </a:r>
            <a:r>
              <a:rPr lang="ru-RU" sz="3600" dirty="0" smtClean="0">
                <a:solidFill>
                  <a:srgbClr val="FF0000"/>
                </a:solidFill>
              </a:rPr>
              <a:t> = …</a:t>
            </a:r>
          </a:p>
          <a:p>
            <a:r>
              <a:rPr lang="en-US" sz="3600" dirty="0" smtClean="0">
                <a:solidFill>
                  <a:srgbClr val="CC00CC"/>
                </a:solidFill>
              </a:rPr>
              <a:t>Shift + Insert = …</a:t>
            </a:r>
          </a:p>
          <a:p>
            <a:r>
              <a:rPr lang="en-US" sz="3600" dirty="0" smtClean="0">
                <a:solidFill>
                  <a:srgbClr val="33CC33"/>
                </a:solidFill>
              </a:rPr>
              <a:t>Ctrl + C = …</a:t>
            </a:r>
          </a:p>
          <a:p>
            <a:r>
              <a:rPr lang="en-US" sz="3600" dirty="0" smtClean="0">
                <a:solidFill>
                  <a:srgbClr val="0066FF"/>
                </a:solidFill>
              </a:rPr>
              <a:t>Ctrl + B = …</a:t>
            </a:r>
            <a:endParaRPr lang="ru-RU" sz="36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какую клавишу или сочетание клавиш надо нажать, чтобы выполнить следующее действие: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1569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1. </a:t>
            </a:r>
            <a:r>
              <a:rPr lang="ru-RU" sz="4800" u="sng" dirty="0" smtClean="0"/>
              <a:t>Переместиться</a:t>
            </a:r>
            <a:r>
              <a:rPr lang="ru-RU" sz="4800" dirty="0" smtClean="0"/>
              <a:t> на экран вверх</a:t>
            </a:r>
            <a:endParaRPr lang="ru-RU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какую клавишу или сочетание клавиш надо нажать, чтобы выполнить следующее действие: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1569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2. </a:t>
            </a:r>
            <a:r>
              <a:rPr lang="ru-RU" sz="4800" u="sng" dirty="0" smtClean="0"/>
              <a:t>Выделить</a:t>
            </a:r>
            <a:r>
              <a:rPr lang="ru-RU" sz="4800" dirty="0" smtClean="0"/>
              <a:t> слово справа от курсора</a:t>
            </a:r>
            <a:endParaRPr lang="ru-RU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какую клавишу или сочетание клавиш надо нажать, чтобы выполнить следующее действие: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1569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3. </a:t>
            </a:r>
            <a:r>
              <a:rPr lang="ru-RU" sz="4800" u="sng" dirty="0" smtClean="0"/>
              <a:t>Выделить</a:t>
            </a:r>
            <a:r>
              <a:rPr lang="ru-RU" sz="4800" dirty="0" smtClean="0"/>
              <a:t> все до начала документа</a:t>
            </a:r>
            <a:endParaRPr lang="ru-RU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какую клавишу или сочетание клавиш надо нажать, чтобы выполнить следующее действие: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1569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4. </a:t>
            </a:r>
            <a:r>
              <a:rPr lang="ru-RU" sz="4800" u="sng" dirty="0" smtClean="0"/>
              <a:t>Переместиться</a:t>
            </a:r>
            <a:r>
              <a:rPr lang="ru-RU" sz="4800" dirty="0" smtClean="0"/>
              <a:t> в конец документа</a:t>
            </a:r>
            <a:endParaRPr lang="ru-RU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какую клавишу или сочетание клавиш надо нажать, чтобы выполнить следующее действие: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1569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4. </a:t>
            </a:r>
            <a:r>
              <a:rPr lang="ru-RU" sz="4800" u="sng" dirty="0" smtClean="0"/>
              <a:t>Переместиться</a:t>
            </a:r>
            <a:r>
              <a:rPr lang="ru-RU" sz="4800" dirty="0" smtClean="0"/>
              <a:t> в начало строки</a:t>
            </a:r>
            <a:endParaRPr lang="ru-RU" sz="4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какую клавишу или сочетание клавиш надо нажать, чтобы выполнить следующее действие: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1569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5. </a:t>
            </a:r>
            <a:r>
              <a:rPr lang="ru-RU" sz="4800" u="sng" dirty="0" smtClean="0"/>
              <a:t>Выделить</a:t>
            </a:r>
            <a:r>
              <a:rPr lang="ru-RU" sz="4800" dirty="0" smtClean="0"/>
              <a:t> символ слева от курсора</a:t>
            </a:r>
            <a:endParaRPr lang="ru-RU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какое действие мышью приводит к выделению: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6. </a:t>
            </a:r>
            <a:r>
              <a:rPr lang="ru-RU" sz="4800" dirty="0" smtClean="0"/>
              <a:t>Слова</a:t>
            </a:r>
            <a:endParaRPr lang="ru-RU" sz="4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286808" cy="17526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Напишите, какое действие мышью приводит к выделению: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8550" y="224119"/>
            <a:ext cx="2984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Диктант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858048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7. </a:t>
            </a:r>
            <a:r>
              <a:rPr lang="ru-RU" sz="4800" dirty="0" smtClean="0"/>
              <a:t>Абзаца</a:t>
            </a:r>
            <a:endParaRPr lang="ru-RU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260</Words>
  <Application>Microsoft Office PowerPoint</Application>
  <PresentationFormat>Экран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Вспомним прошлый урок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Олег</cp:lastModifiedBy>
  <cp:revision>2</cp:revision>
  <dcterms:created xsi:type="dcterms:W3CDTF">2010-02-01T17:49:26Z</dcterms:created>
  <dcterms:modified xsi:type="dcterms:W3CDTF">2010-02-02T04:35:27Z</dcterms:modified>
</cp:coreProperties>
</file>